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92" r:id="rId1"/>
    <p:sldMasterId id="2147485829" r:id="rId2"/>
    <p:sldMasterId id="2147485843" r:id="rId3"/>
    <p:sldMasterId id="2147485959" r:id="rId4"/>
    <p:sldMasterId id="2147486054" r:id="rId5"/>
  </p:sldMasterIdLst>
  <p:notesMasterIdLst>
    <p:notesMasterId r:id="rId20"/>
  </p:notesMasterIdLst>
  <p:handoutMasterIdLst>
    <p:handoutMasterId r:id="rId21"/>
  </p:handoutMasterIdLst>
  <p:sldIdLst>
    <p:sldId id="370" r:id="rId6"/>
    <p:sldId id="372" r:id="rId7"/>
    <p:sldId id="373" r:id="rId8"/>
    <p:sldId id="322" r:id="rId9"/>
    <p:sldId id="324" r:id="rId10"/>
    <p:sldId id="344" r:id="rId11"/>
    <p:sldId id="323" r:id="rId12"/>
    <p:sldId id="365" r:id="rId13"/>
    <p:sldId id="366" r:id="rId14"/>
    <p:sldId id="355" r:id="rId15"/>
    <p:sldId id="374" r:id="rId16"/>
    <p:sldId id="375" r:id="rId17"/>
    <p:sldId id="351" r:id="rId18"/>
    <p:sldId id="371" r:id="rId19"/>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Arial" charset="0"/>
      </a:defRPr>
    </a:lvl1pPr>
    <a:lvl2pPr marL="457200" algn="l" rtl="0" eaLnBrk="0" fontAlgn="base" hangingPunct="0">
      <a:spcBef>
        <a:spcPct val="0"/>
      </a:spcBef>
      <a:spcAft>
        <a:spcPct val="0"/>
      </a:spcAft>
      <a:defRPr kern="1200">
        <a:solidFill>
          <a:schemeClr val="tx1"/>
        </a:solidFill>
        <a:latin typeface="Calibri" pitchFamily="34" charset="0"/>
        <a:ea typeface="+mn-ea"/>
        <a:cs typeface="Arial" charset="0"/>
      </a:defRPr>
    </a:lvl2pPr>
    <a:lvl3pPr marL="914400" algn="l" rtl="0" eaLnBrk="0" fontAlgn="base" hangingPunct="0">
      <a:spcBef>
        <a:spcPct val="0"/>
      </a:spcBef>
      <a:spcAft>
        <a:spcPct val="0"/>
      </a:spcAft>
      <a:defRPr kern="1200">
        <a:solidFill>
          <a:schemeClr val="tx1"/>
        </a:solidFill>
        <a:latin typeface="Calibri" pitchFamily="34" charset="0"/>
        <a:ea typeface="+mn-ea"/>
        <a:cs typeface="Arial" charset="0"/>
      </a:defRPr>
    </a:lvl3pPr>
    <a:lvl4pPr marL="1371600" algn="l" rtl="0" eaLnBrk="0" fontAlgn="base" hangingPunct="0">
      <a:spcBef>
        <a:spcPct val="0"/>
      </a:spcBef>
      <a:spcAft>
        <a:spcPct val="0"/>
      </a:spcAft>
      <a:defRPr kern="1200">
        <a:solidFill>
          <a:schemeClr val="tx1"/>
        </a:solidFill>
        <a:latin typeface="Calibri" pitchFamily="34" charset="0"/>
        <a:ea typeface="+mn-ea"/>
        <a:cs typeface="Arial" charset="0"/>
      </a:defRPr>
    </a:lvl4pPr>
    <a:lvl5pPr marL="1828800" algn="l" rtl="0" eaLnBrk="0" fontAlgn="base" hangingPunct="0">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39A6"/>
    <a:srgbClr val="006600"/>
    <a:srgbClr val="028432"/>
    <a:srgbClr val="E7E7D8"/>
    <a:srgbClr val="0536C6"/>
    <a:srgbClr val="923739"/>
    <a:srgbClr val="FF3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00" autoAdjust="0"/>
    <p:restoredTop sz="77728" autoAdjust="0"/>
  </p:normalViewPr>
  <p:slideViewPr>
    <p:cSldViewPr>
      <p:cViewPr>
        <p:scale>
          <a:sx n="63" d="100"/>
          <a:sy n="63" d="100"/>
        </p:scale>
        <p:origin x="1500" y="56"/>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1" d="1"/>
        <a:sy n="1" d="1"/>
      </p:scale>
      <p:origin x="0" y="0"/>
    </p:cViewPr>
  </p:notesTextViewPr>
  <p:sorterViewPr>
    <p:cViewPr>
      <p:scale>
        <a:sx n="100" d="100"/>
        <a:sy n="100" d="100"/>
      </p:scale>
      <p:origin x="0" y="0"/>
    </p:cViewPr>
  </p:sorterViewPr>
  <p:notesViewPr>
    <p:cSldViewPr>
      <p:cViewPr>
        <p:scale>
          <a:sx n="120" d="100"/>
          <a:sy n="120" d="100"/>
        </p:scale>
        <p:origin x="-154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0.xml"/><Relationship Id="rId1"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hangingPunct="1">
              <a:defRPr sz="1200">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3177" tIns="46589" rIns="93177" bIns="46589" rtlCol="0"/>
          <a:lstStyle>
            <a:lvl1pPr algn="r" eaLnBrk="1" hangingPunct="1">
              <a:defRPr sz="1200">
                <a:cs typeface="Arial" panose="020B0604020202020204" pitchFamily="34" charset="0"/>
              </a:defRPr>
            </a:lvl1pPr>
          </a:lstStyle>
          <a:p>
            <a:pPr>
              <a:defRPr/>
            </a:pPr>
            <a:fld id="{F399AABF-9665-440D-90EB-75FD43261E79}" type="datetimeFigureOut">
              <a:rPr lang="en-US"/>
              <a:pPr>
                <a:defRPr/>
              </a:pPr>
              <a:t>12/19/2022</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eaLnBrk="1" hangingPunct="1">
              <a:defRPr sz="1200">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0AD26005-350B-4663-8083-A0ECEF69C9D7}" type="slidenum">
              <a:rPr lang="en-US" altLang="en-US"/>
              <a:pPr>
                <a:defRPr/>
              </a:pPr>
              <a:t>‹#›</a:t>
            </a:fld>
            <a:endParaRPr lang="en-US" altLang="en-US" dirty="0"/>
          </a:p>
        </p:txBody>
      </p:sp>
    </p:spTree>
    <p:extLst>
      <p:ext uri="{BB962C8B-B14F-4D97-AF65-F5344CB8AC3E}">
        <p14:creationId xmlns:p14="http://schemas.microsoft.com/office/powerpoint/2010/main" val="2250553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C4A6A58F-D608-4BEA-9705-1B2C4FF196D8}" type="datetimeFigureOut">
              <a:rPr lang="en-US"/>
              <a:pPr>
                <a:defRPr/>
              </a:pPr>
              <a:t>12/19/2022</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01C3C041-5338-46DC-B5C2-45D7FFBDD6E7}" type="slidenum">
              <a:rPr lang="en-US" altLang="en-US"/>
              <a:pPr>
                <a:defRPr/>
              </a:pPr>
              <a:t>‹#›</a:t>
            </a:fld>
            <a:endParaRPr lang="en-US" altLang="en-US" dirty="0"/>
          </a:p>
        </p:txBody>
      </p:sp>
    </p:spTree>
    <p:extLst>
      <p:ext uri="{BB962C8B-B14F-4D97-AF65-F5344CB8AC3E}">
        <p14:creationId xmlns:p14="http://schemas.microsoft.com/office/powerpoint/2010/main" val="25529763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C72EDED-AAB0-413F-9A10-EE6D060E3242}" type="slidenum">
              <a:rPr lang="en-US" smtClean="0"/>
              <a:pPr fontAlgn="base">
                <a:spcBef>
                  <a:spcPct val="0"/>
                </a:spcBef>
                <a:spcAft>
                  <a:spcPct val="0"/>
                </a:spcAft>
                <a:defRPr/>
              </a:pPr>
              <a:t>1</a:t>
            </a:fld>
            <a:endParaRPr lang="en-US" dirty="0"/>
          </a:p>
        </p:txBody>
      </p:sp>
      <p:sp>
        <p:nvSpPr>
          <p:cNvPr id="389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4</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5</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6</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7</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dirty="0">
                <a:latin typeface="Arial" charset="0"/>
                <a:cs typeface="Arial" charset="0"/>
              </a:rPr>
              <a:t>SAY:</a:t>
            </a:r>
            <a:br>
              <a:rPr lang="en-US" altLang="en-US" b="1" dirty="0">
                <a:latin typeface="Arial" charset="0"/>
                <a:cs typeface="Arial" charset="0"/>
              </a:rPr>
            </a:br>
            <a:br>
              <a:rPr lang="en-US" altLang="en-US" b="1" dirty="0">
                <a:latin typeface="Arial" charset="0"/>
                <a:cs typeface="Arial" charset="0"/>
              </a:rPr>
            </a:br>
            <a:r>
              <a:rPr lang="en-US" altLang="en-US" dirty="0">
                <a:latin typeface="Arial" charset="0"/>
                <a:cs typeface="Arial" charset="0"/>
              </a:rPr>
              <a:t>Before we wrap up the course, let’s review what we have learned today.</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dirty="0">
                <a:latin typeface="Arial" charset="0"/>
                <a:cs typeface="Arial" charset="0"/>
              </a:rPr>
              <a:t>During this course, we have</a:t>
            </a:r>
          </a:p>
          <a:p>
            <a:pPr eaLnBrk="1" hangingPunct="1">
              <a:lnSpc>
                <a:spcPct val="150000"/>
              </a:lnSpc>
              <a:spcBef>
                <a:spcPct val="0"/>
              </a:spcBef>
            </a:pPr>
            <a:br>
              <a:rPr lang="en-US" altLang="en-US" dirty="0">
                <a:latin typeface="Arial" charset="0"/>
                <a:cs typeface="Arial" charset="0"/>
              </a:rPr>
            </a:br>
            <a:r>
              <a:rPr lang="en-US" altLang="en-US" dirty="0">
                <a:latin typeface="Arial" charset="0"/>
                <a:cs typeface="Arial" charset="0"/>
              </a:rPr>
              <a:t>&lt;</a:t>
            </a:r>
            <a:r>
              <a:rPr lang="en-US" altLang="en-US" b="1" dirty="0">
                <a:latin typeface="Arial" charset="0"/>
                <a:cs typeface="Arial" charset="0"/>
              </a:rPr>
              <a:t>READ</a:t>
            </a:r>
            <a:r>
              <a:rPr lang="en-US" altLang="en-US" dirty="0">
                <a:latin typeface="Arial" charset="0"/>
                <a:cs typeface="Arial" charset="0"/>
              </a:rPr>
              <a:t> the bullets from the slide.&gt;</a:t>
            </a:r>
          </a:p>
          <a:p>
            <a:pPr eaLnBrk="1" hangingPunct="1">
              <a:lnSpc>
                <a:spcPct val="150000"/>
              </a:lnSpc>
              <a:spcBef>
                <a:spcPct val="0"/>
              </a:spcBef>
            </a:pPr>
            <a:endParaRPr lang="en-US" altLang="en-US" dirty="0">
              <a:latin typeface="Arial" charset="0"/>
              <a:cs typeface="Arial" charset="0"/>
            </a:endParaRPr>
          </a:p>
          <a:p>
            <a:pPr eaLnBrk="1" hangingPunct="1">
              <a:lnSpc>
                <a:spcPct val="150000"/>
              </a:lnSpc>
              <a:spcBef>
                <a:spcPct val="0"/>
              </a:spcBef>
            </a:pPr>
            <a:r>
              <a:rPr lang="en-US" altLang="en-US" b="1" dirty="0">
                <a:solidFill>
                  <a:srgbClr val="000000"/>
                </a:solidFill>
                <a:latin typeface="Arial" charset="0"/>
                <a:cs typeface="Arial" charset="0"/>
              </a:rPr>
              <a:t>GO</a:t>
            </a:r>
            <a:r>
              <a:rPr lang="en-US" altLang="en-US" dirty="0">
                <a:solidFill>
                  <a:srgbClr val="000000"/>
                </a:solidFill>
                <a:latin typeface="Arial" charset="0"/>
                <a:cs typeface="Arial" charset="0"/>
              </a:rPr>
              <a:t> to next slide.</a:t>
            </a:r>
            <a:endParaRPr lang="en-US" altLang="en-US" dirty="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8</a:t>
            </a:fld>
            <a:endParaRPr lang="en-US" altLang="en-US" dirty="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9</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10</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a:latin typeface="Arial" panose="020B0604020202020204" pitchFamily="34" charset="0"/>
                <a:cs typeface="Arial" panose="020B0604020202020204" pitchFamily="34" charset="0"/>
              </a:rPr>
              <a:t>SAY:</a:t>
            </a:r>
            <a:br>
              <a:rPr lang="en-US" b="1"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a:lnSpc>
                <a:spcPct val="150000"/>
              </a:lnSpc>
              <a:defRPr/>
            </a:pPr>
            <a:r>
              <a:rPr lang="en-US" dirty="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discover</a:t>
            </a:r>
            <a:r>
              <a:rPr lang="en-US" dirty="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determine</a:t>
            </a:r>
            <a:r>
              <a:rPr lang="en-US" dirty="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identify</a:t>
            </a:r>
            <a:r>
              <a:rPr lang="en-US" dirty="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a:latin typeface="Arial" panose="020B0604020202020204" pitchFamily="34" charset="0"/>
                <a:cs typeface="Arial" panose="020B0604020202020204" pitchFamily="34" charset="0"/>
              </a:rPr>
              <a:t>evaluate</a:t>
            </a:r>
            <a:r>
              <a:rPr lang="en-US" dirty="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br>
              <a:rPr lang="en-US" dirty="0">
                <a:latin typeface="Arial" pitchFamily="34" charset="0"/>
                <a:cs typeface="Arial" pitchFamily="34" charset="0"/>
              </a:rPr>
            </a:br>
            <a:r>
              <a:rPr lang="en-US" b="1" dirty="0">
                <a:solidFill>
                  <a:prstClr val="black"/>
                </a:solidFill>
                <a:latin typeface="Arial" pitchFamily="34" charset="0"/>
                <a:cs typeface="Arial" pitchFamily="34" charset="0"/>
              </a:rPr>
              <a:t>GO</a:t>
            </a:r>
            <a:r>
              <a:rPr lang="en-US" dirty="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13</a:t>
            </a:fld>
            <a:endParaRPr lang="en-US" altLang="en-US" dirty="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12/19/2022</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
        <p:nvSpPr>
          <p:cNvPr id="8" name="Text Placeholder 5"/>
          <p:cNvSpPr>
            <a:spLocks noGrp="1"/>
          </p:cNvSpPr>
          <p:nvPr>
            <p:ph type="body" sz="quarter" idx="11"/>
          </p:nvPr>
        </p:nvSpPr>
        <p:spPr>
          <a:xfrm>
            <a:off x="2286000" y="6281928"/>
            <a:ext cx="51054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0" name="Text Placeholder 6"/>
          <p:cNvSpPr>
            <a:spLocks noGrp="1"/>
          </p:cNvSpPr>
          <p:nvPr>
            <p:ph type="body" sz="quarter" idx="12"/>
          </p:nvPr>
        </p:nvSpPr>
        <p:spPr>
          <a:xfrm>
            <a:off x="2286000" y="6473952"/>
            <a:ext cx="51054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7" name="Text Placeholder 5"/>
          <p:cNvSpPr>
            <a:spLocks noGrp="1"/>
          </p:cNvSpPr>
          <p:nvPr>
            <p:ph type="body" sz="quarter" idx="11"/>
          </p:nvPr>
        </p:nvSpPr>
        <p:spPr>
          <a:xfrm>
            <a:off x="2286000" y="6272784"/>
            <a:ext cx="51054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12" name="Text Placeholder 6"/>
          <p:cNvSpPr>
            <a:spLocks noGrp="1"/>
          </p:cNvSpPr>
          <p:nvPr>
            <p:ph type="body" sz="quarter" idx="12"/>
          </p:nvPr>
        </p:nvSpPr>
        <p:spPr>
          <a:xfrm>
            <a:off x="2286000" y="6464808"/>
            <a:ext cx="51054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2271594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Line 35"/>
          <p:cNvSpPr>
            <a:spLocks noChangeShapeType="1"/>
          </p:cNvSpPr>
          <p:nvPr/>
        </p:nvSpPr>
        <p:spPr bwMode="gray">
          <a:xfrm>
            <a:off x="392113" y="806450"/>
            <a:ext cx="8355012" cy="0"/>
          </a:xfrm>
          <a:prstGeom prst="line">
            <a:avLst/>
          </a:prstGeom>
          <a:noFill/>
          <a:ln w="19050">
            <a:solidFill>
              <a:schemeClr val="accent1"/>
            </a:solidFill>
            <a:round/>
            <a:headEnd/>
            <a:tailEnd/>
          </a:ln>
          <a:effectLst/>
        </p:spPr>
        <p:txBody>
          <a:bodyPr wrap="none" anchor="ctr"/>
          <a:lstStyle/>
          <a:p>
            <a:pPr>
              <a:lnSpc>
                <a:spcPct val="106000"/>
              </a:lnSpc>
              <a:spcBef>
                <a:spcPct val="50000"/>
              </a:spcBef>
              <a:buSzPct val="100000"/>
              <a:buFont typeface="Wingdings 2" pitchFamily="18" charset="2"/>
              <a:buNone/>
              <a:defRPr/>
            </a:pPr>
            <a:endParaRPr lang="en-US" sz="1100" dirty="0">
              <a:solidFill>
                <a:srgbClr val="000000"/>
              </a:solidFill>
              <a:effectLst>
                <a:outerShdw blurRad="38100" dist="38100" dir="2700000" algn="tl">
                  <a:srgbClr val="000000">
                    <a:alpha val="43137"/>
                  </a:srgbClr>
                </a:outerShdw>
              </a:effectLst>
              <a:latin typeface="Arial" charset="0"/>
            </a:endParaRPr>
          </a:p>
        </p:txBody>
      </p:sp>
      <p:sp>
        <p:nvSpPr>
          <p:cNvPr id="2" name="Title 1"/>
          <p:cNvSpPr>
            <a:spLocks noGrp="1"/>
          </p:cNvSpPr>
          <p:nvPr>
            <p:ph type="title"/>
          </p:nvPr>
        </p:nvSpPr>
        <p:spPr>
          <a:xfrm>
            <a:off x="393198" y="514359"/>
            <a:ext cx="8345487" cy="258763"/>
          </a:xfrm>
          <a:prstGeom prst="rect">
            <a:avLst/>
          </a:prstGeom>
        </p:spPr>
        <p:txBody>
          <a:bodyPr/>
          <a:lstStyle/>
          <a:p>
            <a:r>
              <a:rPr lang="en-US"/>
              <a:t>Click to edit Master title style</a:t>
            </a:r>
            <a:endParaRPr lang="en-US" dirty="0"/>
          </a:p>
        </p:txBody>
      </p:sp>
      <p:sp>
        <p:nvSpPr>
          <p:cNvPr id="9" name="Text Placeholder 13"/>
          <p:cNvSpPr>
            <a:spLocks noGrp="1"/>
          </p:cNvSpPr>
          <p:nvPr>
            <p:ph type="body" sz="quarter" idx="10"/>
          </p:nvPr>
        </p:nvSpPr>
        <p:spPr>
          <a:xfrm>
            <a:off x="393192" y="1152144"/>
            <a:ext cx="4014216" cy="5138928"/>
          </a:xfrm>
          <a:prstGeom prst="rect">
            <a:avLst/>
          </a:prstGeom>
        </p:spPr>
        <p:txBody>
          <a:bodyPr/>
          <a:lstStyle>
            <a:lvl1pPr>
              <a:buFont typeface="Arial" pitchFamily="34" charset="0"/>
              <a:buNone/>
              <a:defRPr/>
            </a:lvl1pPr>
            <a:lvl2pPr>
              <a:defRPr/>
            </a:lvl2pPr>
            <a:lvl3pPr>
              <a:buNone/>
              <a:defRPr/>
            </a:lvl3pPr>
            <a:lvl4pPr>
              <a:defRPr/>
            </a:lvl4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272062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lstStyle>
            <a:lvl1pPr>
              <a:defRPr sz="2800" b="1"/>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1pPr marL="342900" indent="-342900">
              <a:buClr>
                <a:schemeClr val="tx1"/>
              </a:buClr>
              <a:buSzPct val="70000"/>
              <a:buFont typeface="Wingdings" pitchFamily="2" charset="2"/>
              <a:buChar char="q"/>
              <a:defRPr sz="2400" b="1">
                <a:solidFill>
                  <a:srgbClr val="000000"/>
                </a:solidFill>
              </a:defRPr>
            </a:lvl1pPr>
            <a:lvl2pPr marL="742950" indent="-285750">
              <a:defRPr lang="en-US" sz="2000" kern="1200" dirty="0" smtClean="0">
                <a:solidFill>
                  <a:srgbClr val="000000"/>
                </a:solidFill>
                <a:latin typeface="+mn-lt"/>
                <a:ea typeface="+mn-ea"/>
                <a:cs typeface="+mn-cs"/>
              </a:defRPr>
            </a:lvl2pPr>
          </a:lstStyle>
          <a:p>
            <a:pPr lvl="0"/>
            <a:r>
              <a:rPr lang="en-US" dirty="0"/>
              <a:t>Click to edit Master text styles</a:t>
            </a:r>
          </a:p>
          <a:p>
            <a:pPr lvl="1"/>
            <a:r>
              <a:rPr lang="en-US" dirty="0"/>
              <a:t>Second level</a:t>
            </a:r>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9EDE2762-D309-4A1B-90D4-EE2DB97D9608}" type="slidenum">
              <a:rPr lang="en-US" altLang="en-US"/>
              <a:pPr>
                <a:defRPr/>
              </a:pPr>
              <a:t>‹#›</a:t>
            </a:fld>
            <a:endParaRPr lang="en-US" altLang="en-US" dirty="0"/>
          </a:p>
        </p:txBody>
      </p:sp>
    </p:spTree>
    <p:extLst>
      <p:ext uri="{BB962C8B-B14F-4D97-AF65-F5344CB8AC3E}">
        <p14:creationId xmlns:p14="http://schemas.microsoft.com/office/powerpoint/2010/main" val="384338631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r>
              <a:rPr lang="en-US" noProof="0" dirty="0"/>
              <a:t>Click icon to add table</a:t>
            </a:r>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A6995B87-722D-46BC-9CC9-1ED5024E22B0}" type="slidenum">
              <a:rPr lang="en-US" altLang="en-US"/>
              <a:pPr>
                <a:defRPr/>
              </a:pPr>
              <a:t>‹#›</a:t>
            </a:fld>
            <a:endParaRPr lang="en-US" altLang="en-US" dirty="0"/>
          </a:p>
        </p:txBody>
      </p:sp>
    </p:spTree>
    <p:extLst>
      <p:ext uri="{BB962C8B-B14F-4D97-AF65-F5344CB8AC3E}">
        <p14:creationId xmlns:p14="http://schemas.microsoft.com/office/powerpoint/2010/main" val="329413870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2CBE984D-2DD5-4668-BAF8-1C9AC1A13DBC}" type="slidenum">
              <a:rPr lang="en-US" altLang="en-US"/>
              <a:pPr>
                <a:defRPr/>
              </a:pPr>
              <a:t>‹#›</a:t>
            </a:fld>
            <a:endParaRPr lang="en-US" altLang="en-US" dirty="0"/>
          </a:p>
        </p:txBody>
      </p:sp>
    </p:spTree>
    <p:extLst>
      <p:ext uri="{BB962C8B-B14F-4D97-AF65-F5344CB8AC3E}">
        <p14:creationId xmlns:p14="http://schemas.microsoft.com/office/powerpoint/2010/main" val="123415176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486D207D-9E64-417F-AA84-D9CB1A523B53}" type="slidenum">
              <a:rPr lang="en-US" altLang="en-US"/>
              <a:pPr>
                <a:defRPr/>
              </a:pPr>
              <a:t>‹#›</a:t>
            </a:fld>
            <a:endParaRPr lang="en-US" altLang="en-US" dirty="0"/>
          </a:p>
        </p:txBody>
      </p:sp>
    </p:spTree>
    <p:extLst>
      <p:ext uri="{BB962C8B-B14F-4D97-AF65-F5344CB8AC3E}">
        <p14:creationId xmlns:p14="http://schemas.microsoft.com/office/powerpoint/2010/main" val="14473516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C346C8A6-4EAA-425C-AD65-FB7185D13849}" type="slidenum">
              <a:rPr lang="en-US" altLang="en-US"/>
              <a:pPr>
                <a:defRPr/>
              </a:pPr>
              <a:t>‹#›</a:t>
            </a:fld>
            <a:endParaRPr lang="en-US" altLang="en-US" dirty="0"/>
          </a:p>
        </p:txBody>
      </p:sp>
    </p:spTree>
    <p:extLst>
      <p:ext uri="{BB962C8B-B14F-4D97-AF65-F5344CB8AC3E}">
        <p14:creationId xmlns:p14="http://schemas.microsoft.com/office/powerpoint/2010/main" val="63109513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a:t>Click to edit Master title style</a:t>
            </a:r>
            <a:endParaRPr lang="en-US" dirty="0"/>
          </a:p>
        </p:txBody>
      </p:sp>
      <p:sp>
        <p:nvSpPr>
          <p:cNvPr id="6" name="Text Placeholder 5"/>
          <p:cNvSpPr>
            <a:spLocks noGrp="1"/>
          </p:cNvSpPr>
          <p:nvPr>
            <p:ph type="body" sz="quarter" idx="11"/>
          </p:nvPr>
        </p:nvSpPr>
        <p:spPr>
          <a:xfrm>
            <a:off x="2286000" y="6272784"/>
            <a:ext cx="5105400" cy="182880"/>
          </a:xfrm>
          <a:prstGeom prst="rect">
            <a:avLst/>
          </a:prstGeom>
        </p:spPr>
        <p:txBody>
          <a:bodyPr/>
          <a:lstStyle>
            <a:lvl1pPr>
              <a:buNone/>
              <a:defRPr sz="1000" baseline="0">
                <a:solidFill>
                  <a:schemeClr val="bg2"/>
                </a:solidFill>
              </a:defRPr>
            </a:lvl1pPr>
          </a:lstStyle>
          <a:p>
            <a:pPr lvl="0"/>
            <a:r>
              <a:rPr lang="en-US"/>
              <a:t>Click to edit Master text styles</a:t>
            </a:r>
          </a:p>
        </p:txBody>
      </p:sp>
      <p:sp>
        <p:nvSpPr>
          <p:cNvPr id="7" name="Text Placeholder 6"/>
          <p:cNvSpPr>
            <a:spLocks noGrp="1"/>
          </p:cNvSpPr>
          <p:nvPr>
            <p:ph type="body" sz="quarter" idx="12"/>
          </p:nvPr>
        </p:nvSpPr>
        <p:spPr>
          <a:xfrm>
            <a:off x="2286000" y="6464808"/>
            <a:ext cx="5105400" cy="228600"/>
          </a:xfrm>
          <a:prstGeom prst="rect">
            <a:avLst/>
          </a:prstGeom>
        </p:spPr>
        <p:txBody>
          <a:bodyPr/>
          <a:lstStyle>
            <a:lvl1pPr>
              <a:buNone/>
              <a:defRPr sz="1000"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32430817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609600" y="2286000"/>
            <a:ext cx="39624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2286000"/>
            <a:ext cx="3962400" cy="3840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7" name="Rectangle 5"/>
          <p:cNvSpPr>
            <a:spLocks noGrp="1" noChangeArrowheads="1"/>
          </p:cNvSpPr>
          <p:nvPr>
            <p:ph type="ftr" sz="quarter" idx="12"/>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8" name="Rectangle 6"/>
          <p:cNvSpPr>
            <a:spLocks noGrp="1" noChangeArrowheads="1"/>
          </p:cNvSpPr>
          <p:nvPr>
            <p:ph type="sldNum" sz="quarter" idx="13"/>
          </p:nvPr>
        </p:nvSpPr>
        <p:spPr>
          <a:xfrm>
            <a:off x="6553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9" name="Rectangle 6"/>
          <p:cNvSpPr>
            <a:spLocks noGrp="1" noChangeArrowheads="1"/>
          </p:cNvSpPr>
          <p:nvPr>
            <p:ph type="sldNum" sz="quarter" idx="14"/>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2800">
                <a:solidFill>
                  <a:srgbClr val="0039A6"/>
                </a:solidFill>
                <a:effectLst>
                  <a:outerShdw blurRad="38100" dist="38100" dir="2700000" algn="tl">
                    <a:srgbClr val="C0C0C0"/>
                  </a:outerShdw>
                </a:effectLst>
                <a:latin typeface="Times New Roman" pitchFamily="18" charset="0"/>
                <a:cs typeface="Times New Roman" pitchFamily="18" charset="0"/>
              </a:defRPr>
            </a:lvl1pPr>
          </a:lstStyle>
          <a:p>
            <a:pPr>
              <a:defRPr/>
            </a:pPr>
            <a:fld id="{BF2DA97D-831A-48CD-A7A1-23EF5E790589}" type="slidenum">
              <a:rPr lang="en-US" altLang="en-US"/>
              <a:pPr>
                <a:defRPr/>
              </a:pPr>
              <a:t>‹#›</a:t>
            </a:fld>
            <a:endParaRPr lang="en-US" altLang="en-US" dirty="0"/>
          </a:p>
        </p:txBody>
      </p:sp>
    </p:spTree>
    <p:extLst>
      <p:ext uri="{BB962C8B-B14F-4D97-AF65-F5344CB8AC3E}">
        <p14:creationId xmlns:p14="http://schemas.microsoft.com/office/powerpoint/2010/main" val="34480711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838200"/>
          </a:xfrm>
          <a:prstGeom prst="rect">
            <a:avLst/>
          </a:prstGeom>
        </p:spPr>
        <p:txBody>
          <a:bodyPr/>
          <a:lstStyle/>
          <a:p>
            <a:r>
              <a:rPr lang="en-US"/>
              <a:t>Click to edit Master title style</a:t>
            </a:r>
          </a:p>
        </p:txBody>
      </p:sp>
      <p:sp>
        <p:nvSpPr>
          <p:cNvPr id="3" name="Chart Placeholder 2"/>
          <p:cNvSpPr>
            <a:spLocks noGrp="1"/>
          </p:cNvSpPr>
          <p:nvPr>
            <p:ph type="chart" idx="1"/>
          </p:nvPr>
        </p:nvSpPr>
        <p:spPr>
          <a:xfrm>
            <a:off x="355600" y="1295400"/>
            <a:ext cx="8407400" cy="4724400"/>
          </a:xfrm>
          <a:prstGeom prst="rect">
            <a:avLst/>
          </a:prstGeom>
        </p:spPr>
        <p:txBody>
          <a:bodyPr/>
          <a:lstStyle/>
          <a:p>
            <a:pPr lvl="0"/>
            <a:endParaRPr lang="en-US" noProof="0" dirty="0"/>
          </a:p>
        </p:txBody>
      </p:sp>
    </p:spTree>
    <p:extLst>
      <p:ext uri="{BB962C8B-B14F-4D97-AF65-F5344CB8AC3E}">
        <p14:creationId xmlns:p14="http://schemas.microsoft.com/office/powerpoint/2010/main" val="425779532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83329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i="0" u="none">
                <a:solidFill>
                  <a:schemeClr val="bg2"/>
                </a:solidFill>
                <a:latin typeface="+mn-lt"/>
              </a:defRPr>
            </a:lvl2pPr>
            <a:lvl3pPr>
              <a:buClr>
                <a:schemeClr val="tx1"/>
              </a:buClr>
              <a:buSzPct val="100000"/>
              <a:buFont typeface="Arial" pitchFamily="34" charset="0"/>
              <a:buChar char="•"/>
              <a:defRPr sz="1800" i="0">
                <a:solidFill>
                  <a:schemeClr val="bg2"/>
                </a:solidFill>
              </a:defRPr>
            </a:lvl3pPr>
            <a:lvl4pPr>
              <a:buClr>
                <a:schemeClr val="tx1"/>
              </a:buClr>
              <a:buSzPct val="70000"/>
              <a:buFont typeface="Courier New" pitchFamily="49" charset="0"/>
              <a:buChar char="o"/>
              <a:defRPr sz="1800" i="0" baseline="0">
                <a:solidFill>
                  <a:schemeClr val="bg2"/>
                </a:solidFill>
              </a:defRPr>
            </a:lvl4pPr>
            <a:lvl5pPr>
              <a:buClr>
                <a:schemeClr val="tx1"/>
              </a:buClr>
              <a:buSzPct val="70000"/>
              <a:buFont typeface="Arial" pitchFamily="34" charset="0"/>
              <a:buChar char="•"/>
              <a:defRPr sz="1800" i="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9621756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12D45AF-7B27-461D-8F9E-ECB43847A1EE}" type="datetime1">
              <a:rPr lang="en-US" smtClean="0"/>
              <a:pPr>
                <a:defRPr/>
              </a:pPr>
              <a:t>12/19/2022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77736353-9378-4982-9402-0AF2F1B216E7}" type="slidenum">
              <a:rPr lang="en-US" altLang="en-US" smtClean="0"/>
              <a:pPr>
                <a:defRPr/>
              </a:pPr>
              <a:t>‹#›</a:t>
            </a:fld>
            <a:endParaRPr lang="en-US" altLang="en-US" dirty="0"/>
          </a:p>
        </p:txBody>
      </p:sp>
    </p:spTree>
    <p:extLst>
      <p:ext uri="{BB962C8B-B14F-4D97-AF65-F5344CB8AC3E}">
        <p14:creationId xmlns:p14="http://schemas.microsoft.com/office/powerpoint/2010/main" val="1962773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87909EC-F7EE-45C8-A7CD-634A095989AD}" type="datetime1">
              <a:rPr lang="en-US" smtClean="0"/>
              <a:pPr>
                <a:defRPr/>
              </a:pPr>
              <a:t>12/19/2022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50AD3ED-6F7F-452F-BCFB-6676934D578C}" type="slidenum">
              <a:rPr lang="en-US" altLang="en-US" smtClean="0"/>
              <a:pPr>
                <a:defRPr/>
              </a:pPr>
              <a:t>‹#›</a:t>
            </a:fld>
            <a:endParaRPr lang="en-US" altLang="en-US" dirty="0"/>
          </a:p>
        </p:txBody>
      </p:sp>
    </p:spTree>
    <p:extLst>
      <p:ext uri="{BB962C8B-B14F-4D97-AF65-F5344CB8AC3E}">
        <p14:creationId xmlns:p14="http://schemas.microsoft.com/office/powerpoint/2010/main" val="3075413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25DF207-C5C2-45B1-97A5-ECB1C5ABD953}" type="datetime1">
              <a:rPr lang="en-US" smtClean="0"/>
              <a:pPr>
                <a:defRPr/>
              </a:pPr>
              <a:t>12/19/2022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B71E9DA-E80A-48AB-A09B-BDE59DB3A2B3}" type="slidenum">
              <a:rPr lang="en-US" altLang="en-US" smtClean="0"/>
              <a:pPr>
                <a:defRPr/>
              </a:pPr>
              <a:t>‹#›</a:t>
            </a:fld>
            <a:endParaRPr lang="en-US" altLang="en-US" dirty="0"/>
          </a:p>
        </p:txBody>
      </p:sp>
    </p:spTree>
    <p:extLst>
      <p:ext uri="{BB962C8B-B14F-4D97-AF65-F5344CB8AC3E}">
        <p14:creationId xmlns:p14="http://schemas.microsoft.com/office/powerpoint/2010/main" val="4005942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2154FB3-E2CD-4E92-823B-4A2BB61FA6B3}" type="datetime1">
              <a:rPr lang="en-US" smtClean="0"/>
              <a:pPr>
                <a:defRPr/>
              </a:pPr>
              <a:t>12/19/2022</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7F8523A4-90B7-45FC-9FCF-4E076E7F1DBC}" type="slidenum">
              <a:rPr lang="en-US" altLang="en-US" smtClean="0"/>
              <a:pPr>
                <a:defRPr/>
              </a:pPr>
              <a:t>‹#›</a:t>
            </a:fld>
            <a:endParaRPr lang="en-US" altLang="en-US" dirty="0"/>
          </a:p>
        </p:txBody>
      </p:sp>
    </p:spTree>
    <p:extLst>
      <p:ext uri="{BB962C8B-B14F-4D97-AF65-F5344CB8AC3E}">
        <p14:creationId xmlns:p14="http://schemas.microsoft.com/office/powerpoint/2010/main" val="1618523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7D3F16E-4B97-4909-98D2-025BA5FFAEBE}" type="datetime1">
              <a:rPr lang="en-US" smtClean="0"/>
              <a:pPr>
                <a:defRPr/>
              </a:pPr>
              <a:t>12/19/2022</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301EC4D1-1DCD-4FA5-BFA3-793664CF8445}" type="slidenum">
              <a:rPr lang="en-US" altLang="en-US" smtClean="0"/>
              <a:pPr>
                <a:defRPr/>
              </a:pPr>
              <a:t>‹#›</a:t>
            </a:fld>
            <a:endParaRPr lang="en-US" altLang="en-US" dirty="0"/>
          </a:p>
        </p:txBody>
      </p:sp>
    </p:spTree>
    <p:extLst>
      <p:ext uri="{BB962C8B-B14F-4D97-AF65-F5344CB8AC3E}">
        <p14:creationId xmlns:p14="http://schemas.microsoft.com/office/powerpoint/2010/main" val="3663384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8CCF58E-6F33-49B9-B5D7-C3BF014A4DA4}" type="datetime1">
              <a:rPr lang="en-US" smtClean="0"/>
              <a:pPr>
                <a:defRPr/>
              </a:pPr>
              <a:t>12/19/2022</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5EFDEA3-971A-4A02-855D-7AD05D64FE7C}" type="slidenum">
              <a:rPr lang="en-US" altLang="en-US" smtClean="0"/>
              <a:pPr>
                <a:defRPr/>
              </a:pPr>
              <a:t>‹#›</a:t>
            </a:fld>
            <a:endParaRPr lang="en-US" altLang="en-US" dirty="0"/>
          </a:p>
        </p:txBody>
      </p:sp>
    </p:spTree>
    <p:extLst>
      <p:ext uri="{BB962C8B-B14F-4D97-AF65-F5344CB8AC3E}">
        <p14:creationId xmlns:p14="http://schemas.microsoft.com/office/powerpoint/2010/main" val="3426507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7DA025E1-216E-4DFE-84BA-C08DC9F0569A}" type="datetime1">
              <a:rPr lang="en-US" smtClean="0"/>
              <a:pPr>
                <a:defRPr/>
              </a:pPr>
              <a:t>12/19/2022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0FB283F-61C8-48B9-8E9D-93955E60FC73}" type="slidenum">
              <a:rPr lang="en-US" altLang="en-US" smtClean="0"/>
              <a:pPr>
                <a:defRPr/>
              </a:pPr>
              <a:t>‹#›</a:t>
            </a:fld>
            <a:endParaRPr lang="en-US" altLang="en-US" dirty="0"/>
          </a:p>
        </p:txBody>
      </p:sp>
    </p:spTree>
    <p:extLst>
      <p:ext uri="{BB962C8B-B14F-4D97-AF65-F5344CB8AC3E}">
        <p14:creationId xmlns:p14="http://schemas.microsoft.com/office/powerpoint/2010/main" val="196479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34DBBCE8-3780-4481-AF27-61BD67877911}" type="datetime1">
              <a:rPr lang="en-US" smtClean="0"/>
              <a:pPr>
                <a:defRPr/>
              </a:pPr>
              <a:t>12/19/2022</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30C91A3A-5883-4CE5-B7F5-7CA602EDE11F}" type="slidenum">
              <a:rPr lang="en-US" altLang="en-US" smtClean="0"/>
              <a:pPr>
                <a:defRPr/>
              </a:pPr>
              <a:t>‹#›</a:t>
            </a:fld>
            <a:endParaRPr lang="en-US" altLang="en-US" dirty="0"/>
          </a:p>
        </p:txBody>
      </p:sp>
    </p:spTree>
    <p:extLst>
      <p:ext uri="{BB962C8B-B14F-4D97-AF65-F5344CB8AC3E}">
        <p14:creationId xmlns:p14="http://schemas.microsoft.com/office/powerpoint/2010/main" val="30911756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D771B6C3-FE1D-44F5-B38B-E27ADB3C1C84}" type="datetime1">
              <a:rPr lang="en-US" smtClean="0"/>
              <a:pPr>
                <a:defRPr/>
              </a:pPr>
              <a:t>12/19/2022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ED4403C4-ED66-44F0-96DF-D6B0B2FAEB37}" type="slidenum">
              <a:rPr lang="en-US" altLang="en-US" smtClean="0"/>
              <a:pPr>
                <a:defRPr/>
              </a:pPr>
              <a:t>‹#›</a:t>
            </a:fld>
            <a:endParaRPr lang="en-US" altLang="en-US" dirty="0"/>
          </a:p>
        </p:txBody>
      </p:sp>
    </p:spTree>
    <p:extLst>
      <p:ext uri="{BB962C8B-B14F-4D97-AF65-F5344CB8AC3E}">
        <p14:creationId xmlns:p14="http://schemas.microsoft.com/office/powerpoint/2010/main" val="10664700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675AC2EE-C2F1-480C-956A-10BF6D73F939}" type="datetime1">
              <a:rPr lang="en-US" smtClean="0"/>
              <a:pPr>
                <a:defRPr/>
              </a:pPr>
              <a:t>12/19/2022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40D7998E-B1C9-45C9-97F9-509677D8324A}" type="slidenum">
              <a:rPr lang="en-US" altLang="en-US" smtClean="0"/>
              <a:pPr>
                <a:defRPr/>
              </a:pPr>
              <a:t>‹#›</a:t>
            </a:fld>
            <a:endParaRPr lang="en-US" altLang="en-US" dirty="0"/>
          </a:p>
        </p:txBody>
      </p:sp>
    </p:spTree>
    <p:extLst>
      <p:ext uri="{BB962C8B-B14F-4D97-AF65-F5344CB8AC3E}">
        <p14:creationId xmlns:p14="http://schemas.microsoft.com/office/powerpoint/2010/main" val="226300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59465132"/>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1_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prstGeom prst="rect">
            <a:avLst/>
          </a:prstGeo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a:xfrm>
            <a:off x="457200" y="6356350"/>
            <a:ext cx="2133600" cy="365125"/>
          </a:xfrm>
          <a:prstGeom prst="rect">
            <a:avLst/>
          </a:prstGeom>
        </p:spPr>
        <p:txBody>
          <a:bodyPr/>
          <a:lstStyle/>
          <a:p>
            <a:pPr>
              <a:defRPr/>
            </a:pPr>
            <a:fld id="{A78D1B0E-1CA7-49BF-805A-6AD8DBA2A8DD}" type="datetime1">
              <a:rPr lang="en-US" smtClean="0"/>
              <a:pPr>
                <a:defRPr/>
              </a:pPr>
              <a:t>12/19/2022</a:t>
            </a:fld>
            <a:endParaRPr lang="en-US" dirty="0"/>
          </a:p>
        </p:txBody>
      </p:sp>
      <p:sp>
        <p:nvSpPr>
          <p:cNvPr id="19" name="Footer Placeholder 18"/>
          <p:cNvSpPr>
            <a:spLocks noGrp="1"/>
          </p:cNvSpPr>
          <p:nvPr>
            <p:ph type="ftr" sz="quarter" idx="11"/>
          </p:nvPr>
        </p:nvSpPr>
        <p:spPr>
          <a:xfrm>
            <a:off x="2667000" y="6356350"/>
            <a:ext cx="3352800" cy="365125"/>
          </a:xfrm>
          <a:prstGeom prst="rect">
            <a:avLst/>
          </a:prstGeom>
        </p:spPr>
        <p:txBody>
          <a:bodyPr/>
          <a:lstStyle/>
          <a:p>
            <a:pPr>
              <a:defRPr/>
            </a:pPr>
            <a:endParaRPr lang="en-US"/>
          </a:p>
        </p:txBody>
      </p:sp>
      <p:sp>
        <p:nvSpPr>
          <p:cNvPr id="27" name="Slide Number Placeholder 26"/>
          <p:cNvSpPr>
            <a:spLocks noGrp="1"/>
          </p:cNvSpPr>
          <p:nvPr>
            <p:ph type="sldNum" sz="quarter" idx="12"/>
          </p:nvPr>
        </p:nvSpPr>
        <p:spPr>
          <a:xfrm>
            <a:off x="7924800" y="6356350"/>
            <a:ext cx="762000" cy="365125"/>
          </a:xfrm>
          <a:prstGeom prst="rect">
            <a:avLst/>
          </a:prstGeom>
        </p:spPr>
        <p:txBody>
          <a:bodyPr/>
          <a:lstStyle/>
          <a:p>
            <a:pPr>
              <a:defRPr/>
            </a:pPr>
            <a:fld id="{9925D46F-F8EB-421F-8E6A-9EF2EF270385}" type="slidenum">
              <a:rPr lang="en-US" altLang="en-US" smtClean="0"/>
              <a:pPr>
                <a:defRPr/>
              </a:pPr>
              <a:t>‹#›</a:t>
            </a:fld>
            <a:endParaRPr lang="en-US" alt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ChangeArrowheads="1"/>
          </p:cNvSpPr>
          <p:nvPr/>
        </p:nvSpPr>
        <p:spPr bwMode="auto">
          <a:xfrm>
            <a:off x="0" y="0"/>
            <a:ext cx="4572000" cy="6858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7171" name="AutoShape 3"/>
          <p:cNvSpPr>
            <a:spLocks noChangeArrowheads="1"/>
          </p:cNvSpPr>
          <p:nvPr/>
        </p:nvSpPr>
        <p:spPr bwMode="auto">
          <a:xfrm>
            <a:off x="685800" y="990600"/>
            <a:ext cx="5181600" cy="19050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7172" name="Rectangle 4"/>
          <p:cNvSpPr>
            <a:spLocks noGrp="1" noChangeArrowheads="1"/>
          </p:cNvSpPr>
          <p:nvPr>
            <p:ph type="subTitle" idx="1"/>
          </p:nvPr>
        </p:nvSpPr>
        <p:spPr>
          <a:xfrm>
            <a:off x="4673600" y="2927350"/>
            <a:ext cx="3657600" cy="1822450"/>
          </a:xfrm>
        </p:spPr>
        <p:txBody>
          <a:bodyPr anchor="b"/>
          <a:lstStyle>
            <a:lvl1pPr marL="0" indent="0">
              <a:buFont typeface="Wingdings" pitchFamily="2" charset="2"/>
              <a:buNone/>
              <a:defRPr>
                <a:solidFill>
                  <a:schemeClr val="tx2"/>
                </a:solidFill>
              </a:defRPr>
            </a:lvl1pPr>
          </a:lstStyle>
          <a:p>
            <a:pPr lvl="0"/>
            <a:r>
              <a:rPr lang="en-US" noProof="0"/>
              <a:t>Click to edit Master subtitle style</a:t>
            </a:r>
            <a:endParaRPr lang="en-CA" noProof="0"/>
          </a:p>
        </p:txBody>
      </p:sp>
      <p:grpSp>
        <p:nvGrpSpPr>
          <p:cNvPr id="7173" name="Group 5"/>
          <p:cNvGrpSpPr>
            <a:grpSpLocks/>
          </p:cNvGrpSpPr>
          <p:nvPr/>
        </p:nvGrpSpPr>
        <p:grpSpPr bwMode="auto">
          <a:xfrm>
            <a:off x="3632200" y="4889500"/>
            <a:ext cx="4876800" cy="319088"/>
            <a:chOff x="2288" y="3080"/>
            <a:chExt cx="3072" cy="201"/>
          </a:xfrm>
        </p:grpSpPr>
        <p:sp>
          <p:nvSpPr>
            <p:cNvPr id="7174" name="AutoShape 6"/>
            <p:cNvSpPr>
              <a:spLocks noChangeArrowheads="1"/>
            </p:cNvSpPr>
            <p:nvPr/>
          </p:nvSpPr>
          <p:spPr bwMode="auto">
            <a:xfrm flipH="1">
              <a:off x="2288" y="3080"/>
              <a:ext cx="2914" cy="200"/>
            </a:xfrm>
            <a:prstGeom prst="roundRect">
              <a:avLst>
                <a:gd name="adj" fmla="val 0"/>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 name="AutoShape 7"/>
            <p:cNvSpPr>
              <a:spLocks noChangeArrowheads="1"/>
            </p:cNvSpPr>
            <p:nvPr/>
          </p:nvSpPr>
          <p:spPr bwMode="auto">
            <a:xfrm>
              <a:off x="5196" y="3080"/>
              <a:ext cx="164" cy="201"/>
            </a:xfrm>
            <a:prstGeom prst="flowChartDelay">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176" name="Rectangle 8"/>
          <p:cNvSpPr>
            <a:spLocks noGrp="1" noChangeArrowheads="1"/>
          </p:cNvSpPr>
          <p:nvPr>
            <p:ph type="dt" sz="quarter" idx="2"/>
          </p:nvPr>
        </p:nvSpPr>
        <p:spPr>
          <a:xfrm>
            <a:off x="2667000" y="6553200"/>
            <a:ext cx="1905000" cy="304800"/>
          </a:xfrm>
        </p:spPr>
        <p:txBody>
          <a:bodyPr/>
          <a:lstStyle>
            <a:lvl1pPr>
              <a:defRPr>
                <a:solidFill>
                  <a:schemeClr val="bg1"/>
                </a:solidFill>
              </a:defRPr>
            </a:lvl1pPr>
          </a:lstStyle>
          <a:p>
            <a:fld id="{B61BEF0D-F0BB-DE4B-95CE-6DB70DBA9567}" type="datetimeFigureOut">
              <a:rPr lang="en-US" smtClean="0"/>
              <a:pPr/>
              <a:t>12/19/2022</a:t>
            </a:fld>
            <a:endParaRPr lang="en-US" dirty="0"/>
          </a:p>
        </p:txBody>
      </p:sp>
      <p:sp>
        <p:nvSpPr>
          <p:cNvPr id="7177" name="Rectangle 9"/>
          <p:cNvSpPr>
            <a:spLocks noGrp="1" noChangeArrowheads="1"/>
          </p:cNvSpPr>
          <p:nvPr>
            <p:ph type="ftr" sz="quarter" idx="3"/>
          </p:nvPr>
        </p:nvSpPr>
        <p:spPr>
          <a:xfrm>
            <a:off x="5195888" y="6553200"/>
            <a:ext cx="3279775" cy="304800"/>
          </a:xfrm>
        </p:spPr>
        <p:txBody>
          <a:bodyPr/>
          <a:lstStyle>
            <a:lvl1pPr algn="r">
              <a:defRPr/>
            </a:lvl1pPr>
          </a:lstStyle>
          <a:p>
            <a:endParaRPr lang="en-US" dirty="0"/>
          </a:p>
        </p:txBody>
      </p:sp>
      <p:sp>
        <p:nvSpPr>
          <p:cNvPr id="7178" name="Rectangle 10"/>
          <p:cNvSpPr>
            <a:spLocks noGrp="1" noChangeArrowheads="1"/>
          </p:cNvSpPr>
          <p:nvPr>
            <p:ph type="sldNum" sz="quarter" idx="4"/>
          </p:nvPr>
        </p:nvSpPr>
        <p:spPr>
          <a:xfrm>
            <a:off x="9525" y="6359525"/>
            <a:ext cx="587375" cy="488950"/>
          </a:xfrm>
        </p:spPr>
        <p:txBody>
          <a:bodyPr anchorCtr="0"/>
          <a:lstStyle>
            <a:lvl1pPr>
              <a:defRPr/>
            </a:lvl1pPr>
          </a:lstStyle>
          <a:p>
            <a:fld id="{D57F1E4F-1CFF-5643-939E-217C01CDF565}" type="slidenum">
              <a:rPr lang="en-US" smtClean="0"/>
              <a:pPr/>
              <a:t>‹#›</a:t>
            </a:fld>
            <a:endParaRPr lang="en-US" dirty="0"/>
          </a:p>
        </p:txBody>
      </p:sp>
      <p:sp>
        <p:nvSpPr>
          <p:cNvPr id="7179" name="Rectangle 11"/>
          <p:cNvSpPr>
            <a:spLocks noGrp="1" noChangeArrowheads="1"/>
          </p:cNvSpPr>
          <p:nvPr>
            <p:ph type="ctrTitle" sz="quarter"/>
          </p:nvPr>
        </p:nvSpPr>
        <p:spPr>
          <a:xfrm>
            <a:off x="936625" y="1425575"/>
            <a:ext cx="7772400" cy="1143000"/>
          </a:xfrm>
        </p:spPr>
        <p:txBody>
          <a:bodyPr anchor="ctr"/>
          <a:lstStyle>
            <a:lvl1pPr algn="ctr">
              <a:defRPr>
                <a:solidFill>
                  <a:schemeClr val="tx1"/>
                </a:solidFill>
              </a:defRPr>
            </a:lvl1pPr>
          </a:lstStyle>
          <a:p>
            <a:pPr lvl="0"/>
            <a:r>
              <a:rPr lang="en-US" noProof="0"/>
              <a:t>Click to edit Master title style</a:t>
            </a:r>
            <a:endParaRPr lang="en-CA" noProof="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4872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6015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2362200"/>
            <a:ext cx="39243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1100" y="2362200"/>
            <a:ext cx="39243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EB712588-04B1-427B-82EE-E8DB90309F08}" type="datetimeFigureOut">
              <a:rPr lang="en-US" smtClean="0"/>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FF9F0C5-380F-41C2-899A-BAC0F0927E16}" type="slidenum">
              <a:rPr lang="en-US" smtClean="0"/>
              <a:t>‹#›</a:t>
            </a:fld>
            <a:endParaRPr lang="en-US" dirty="0"/>
          </a:p>
        </p:txBody>
      </p:sp>
    </p:spTree>
    <p:extLst>
      <p:ext uri="{BB962C8B-B14F-4D97-AF65-F5344CB8AC3E}">
        <p14:creationId xmlns:p14="http://schemas.microsoft.com/office/powerpoint/2010/main" val="4051216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92353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02548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0513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effectLst/>
              </a:defRPr>
            </a:lvl1pPr>
          </a:lstStyle>
          <a:p>
            <a:r>
              <a:rPr lang="en-US"/>
              <a:t>Click to edit Master title style</a:t>
            </a:r>
            <a:endParaRPr lang="en-US" dirty="0"/>
          </a:p>
        </p:txBody>
      </p:sp>
    </p:spTree>
    <p:extLst>
      <p:ext uri="{BB962C8B-B14F-4D97-AF65-F5344CB8AC3E}">
        <p14:creationId xmlns:p14="http://schemas.microsoft.com/office/powerpoint/2010/main" val="361168867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2A54C80-263E-416B-A8E0-580EDEADCBDC}" type="datetimeFigureOut">
              <a:rPr lang="en-US" smtClean="0"/>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38236989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1606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5C6B4A9-1611-4792-9094-5F34BCA07E0B}" type="datetimeFigureOut">
              <a:rPr lang="en-US" smtClean="0"/>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89333C77-0158-454C-844F-B7AB9BD7DAD4}" type="slidenum">
              <a:rPr lang="en-US" smtClean="0"/>
              <a:t>‹#›</a:t>
            </a:fld>
            <a:endParaRPr lang="en-US" dirty="0"/>
          </a:p>
        </p:txBody>
      </p:sp>
    </p:spTree>
    <p:extLst>
      <p:ext uri="{BB962C8B-B14F-4D97-AF65-F5344CB8AC3E}">
        <p14:creationId xmlns:p14="http://schemas.microsoft.com/office/powerpoint/2010/main" val="3625107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762000"/>
            <a:ext cx="2000250"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0"/>
            <a:ext cx="584835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84932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8001000" cy="1143000"/>
          </a:xfrm>
        </p:spPr>
        <p:txBody>
          <a:bodyPr/>
          <a:lstStyle/>
          <a:p>
            <a:r>
              <a:rPr lang="en-US"/>
              <a:t>Click to edit Master title style</a:t>
            </a:r>
          </a:p>
        </p:txBody>
      </p:sp>
      <p:sp>
        <p:nvSpPr>
          <p:cNvPr id="3" name="Chart Placeholder 2"/>
          <p:cNvSpPr>
            <a:spLocks noGrp="1"/>
          </p:cNvSpPr>
          <p:nvPr>
            <p:ph type="chart" idx="1"/>
          </p:nvPr>
        </p:nvSpPr>
        <p:spPr>
          <a:xfrm>
            <a:off x="914400" y="2362200"/>
            <a:ext cx="8001000" cy="3733800"/>
          </a:xfrm>
        </p:spPr>
        <p:txBody>
          <a:bodyPr/>
          <a:lstStyle/>
          <a:p>
            <a:r>
              <a:rPr lang="en-US"/>
              <a:t>Click icon to add chart</a:t>
            </a:r>
          </a:p>
        </p:txBody>
      </p:sp>
      <p:sp>
        <p:nvSpPr>
          <p:cNvPr id="4" name="Date Placeholder 3"/>
          <p:cNvSpPr>
            <a:spLocks noGrp="1"/>
          </p:cNvSpPr>
          <p:nvPr>
            <p:ph type="dt" sz="half" idx="10"/>
          </p:nvPr>
        </p:nvSpPr>
        <p:spPr>
          <a:xfrm>
            <a:off x="7010400" y="6553200"/>
            <a:ext cx="1905000" cy="304800"/>
          </a:xfrm>
        </p:spPr>
        <p:txBody>
          <a:bodyPr/>
          <a:lstStyle>
            <a:lvl1pPr>
              <a:defRPr/>
            </a:lvl1pPr>
          </a:lstStyle>
          <a:p>
            <a:endParaRPr lang="en-CA"/>
          </a:p>
        </p:txBody>
      </p:sp>
      <p:sp>
        <p:nvSpPr>
          <p:cNvPr id="5" name="Footer Placeholder 4"/>
          <p:cNvSpPr>
            <a:spLocks noGrp="1"/>
          </p:cNvSpPr>
          <p:nvPr>
            <p:ph type="ftr" sz="quarter" idx="11"/>
          </p:nvPr>
        </p:nvSpPr>
        <p:spPr>
          <a:xfrm>
            <a:off x="2057400" y="6553200"/>
            <a:ext cx="3886200" cy="304800"/>
          </a:xfrm>
        </p:spPr>
        <p:txBody>
          <a:bodyPr/>
          <a:lstStyle>
            <a:lvl1pPr>
              <a:defRPr/>
            </a:lvl1pPr>
          </a:lstStyle>
          <a:p>
            <a:r>
              <a:rPr lang="en-CA"/>
              <a:t>© 2005 Pearson Education Canada Inc. </a:t>
            </a:r>
          </a:p>
        </p:txBody>
      </p:sp>
      <p:sp>
        <p:nvSpPr>
          <p:cNvPr id="6" name="Slide Number Placeholder 5"/>
          <p:cNvSpPr>
            <a:spLocks noGrp="1"/>
          </p:cNvSpPr>
          <p:nvPr>
            <p:ph type="sldNum" sz="quarter" idx="12"/>
          </p:nvPr>
        </p:nvSpPr>
        <p:spPr>
          <a:xfrm>
            <a:off x="84138" y="6343650"/>
            <a:ext cx="587375" cy="488950"/>
          </a:xfrm>
        </p:spPr>
        <p:txBody>
          <a:bodyPr/>
          <a:lstStyle>
            <a:lvl1pPr>
              <a:defRPr/>
            </a:lvl1pPr>
          </a:lstStyle>
          <a:p>
            <a:fld id="{6E9BF9B9-7CCF-42B6-83D3-F07AC6EEF86A}" type="slidenum">
              <a:rPr lang="en-CA"/>
              <a:pPr/>
              <a:t>‹#›</a:t>
            </a:fld>
            <a:endParaRPr lang="en-CA"/>
          </a:p>
        </p:txBody>
      </p:sp>
    </p:spTree>
    <p:extLst>
      <p:ext uri="{BB962C8B-B14F-4D97-AF65-F5344CB8AC3E}">
        <p14:creationId xmlns:p14="http://schemas.microsoft.com/office/powerpoint/2010/main" val="33526167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0"/>
          </p:nvPr>
        </p:nvSpPr>
        <p:spPr>
          <a:xfrm rot="21300000">
            <a:off x="5091484" y="3214744"/>
            <a:ext cx="3583742" cy="3809651"/>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9599423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g 4">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7558825" cy="3225600"/>
          </a:xfrm>
        </p:spPr>
        <p:txBody>
          <a:bodyPr/>
          <a:lstStyle>
            <a:lvl1pPr marL="165600" indent="-165600">
              <a:spcBef>
                <a:spcPts val="1417"/>
              </a:spcBef>
              <a:buFont typeface="Arial" panose="020B0604020202020204" pitchFamily="34" charset="0"/>
              <a:buChar char="•"/>
              <a:defRPr>
                <a:solidFill>
                  <a:srgbClr val="006072"/>
                </a:solidFill>
              </a:defRPr>
            </a:lvl1pPr>
            <a:lvl2pPr marL="439200" indent="-179388">
              <a:defRPr>
                <a:solidFill>
                  <a:srgbClr val="00607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852674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g 7">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5794825" cy="3225600"/>
          </a:xfrm>
        </p:spPr>
        <p:txBody>
          <a:bodyPr/>
          <a:lstStyle>
            <a:lvl1pPr marL="165100" indent="-165100">
              <a:spcBef>
                <a:spcPts val="1417"/>
              </a:spcBef>
              <a:buFont typeface="Arial" panose="020B0604020202020204" pitchFamily="34" charset="0"/>
              <a:buChar char="•"/>
              <a:defRPr>
                <a:solidFill>
                  <a:schemeClr val="tx2"/>
                </a:solidFill>
              </a:defRPr>
            </a:lvl1pPr>
            <a:lvl2pPr marL="439738" indent="-179388">
              <a:defRPr>
                <a:solidFill>
                  <a:schemeClr val="tx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
        <p:nvSpPr>
          <p:cNvPr id="6" name="Picture Placeholder 5"/>
          <p:cNvSpPr>
            <a:spLocks noGrp="1"/>
          </p:cNvSpPr>
          <p:nvPr>
            <p:ph type="pic" sz="quarter" idx="10"/>
          </p:nvPr>
        </p:nvSpPr>
        <p:spPr>
          <a:xfrm rot="21308237">
            <a:off x="6781574" y="3450987"/>
            <a:ext cx="1663200" cy="1191600"/>
          </a:xfrm>
          <a:scene3d>
            <a:camera prst="orthographicFront">
              <a:rot lat="0" lon="21300000" rev="0"/>
            </a:camera>
            <a:lightRig rig="threePt" dir="t"/>
          </a:scene3d>
        </p:spPr>
        <p:txBody>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203534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0"/>
          </p:nvPr>
        </p:nvSpPr>
        <p:spPr>
          <a:xfrm rot="21300000">
            <a:off x="5091484" y="3214744"/>
            <a:ext cx="3583742" cy="3809651"/>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9599423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v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1"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3"/>
          </p:nvPr>
        </p:nvSpPr>
        <p:spPr>
          <a:xfrm rot="21294977">
            <a:off x="3357090" y="5041858"/>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9" name="Picture Placeholder 7"/>
          <p:cNvSpPr>
            <a:spLocks noGrp="1" noChangeAspect="1"/>
          </p:cNvSpPr>
          <p:nvPr>
            <p:ph type="pic" sz="quarter" idx="14"/>
          </p:nvPr>
        </p:nvSpPr>
        <p:spPr>
          <a:xfrm rot="21294977">
            <a:off x="5058890" y="4889458"/>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0" name="Picture Placeholder 7"/>
          <p:cNvSpPr>
            <a:spLocks noGrp="1" noChangeAspect="1"/>
          </p:cNvSpPr>
          <p:nvPr>
            <p:ph type="pic" sz="quarter" idx="15"/>
          </p:nvPr>
        </p:nvSpPr>
        <p:spPr>
          <a:xfrm rot="21294977">
            <a:off x="6786090" y="4737057"/>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2" name="Picture Placeholder 7"/>
          <p:cNvSpPr>
            <a:spLocks noGrp="1" noChangeAspect="1"/>
          </p:cNvSpPr>
          <p:nvPr>
            <p:ph type="pic" sz="quarter" idx="16"/>
          </p:nvPr>
        </p:nvSpPr>
        <p:spPr>
          <a:xfrm rot="21294977">
            <a:off x="6896156" y="5990123"/>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3" name="Picture Placeholder 7"/>
          <p:cNvSpPr>
            <a:spLocks noGrp="1" noChangeAspect="1"/>
          </p:cNvSpPr>
          <p:nvPr>
            <p:ph type="pic" sz="quarter" idx="17"/>
          </p:nvPr>
        </p:nvSpPr>
        <p:spPr>
          <a:xfrm rot="21294977">
            <a:off x="5168955" y="6134056"/>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4" name="Picture Placeholder 7"/>
          <p:cNvSpPr>
            <a:spLocks noGrp="1" noChangeAspect="1"/>
          </p:cNvSpPr>
          <p:nvPr>
            <p:ph type="pic" sz="quarter" idx="18"/>
          </p:nvPr>
        </p:nvSpPr>
        <p:spPr>
          <a:xfrm rot="21294977">
            <a:off x="3458689" y="6286744"/>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634735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1"/>
          </p:nvPr>
        </p:nvSpPr>
        <p:spPr>
          <a:xfrm>
            <a:off x="1905000" y="5791200"/>
            <a:ext cx="67818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9009262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g 3">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5895625" cy="3225600"/>
          </a:xfrm>
        </p:spPr>
        <p:txBody>
          <a:bodyPr/>
          <a:lstStyle>
            <a:lvl1pPr marL="0" indent="0">
              <a:spcBef>
                <a:spcPts val="1417"/>
              </a:spcBef>
              <a:buNone/>
              <a:defRPr/>
            </a:lvl1pPr>
            <a:lvl2pPr marL="179388" indent="-179388">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
        <p:nvSpPr>
          <p:cNvPr id="6" name="Picture Placeholder 5"/>
          <p:cNvSpPr>
            <a:spLocks noGrp="1"/>
          </p:cNvSpPr>
          <p:nvPr>
            <p:ph type="pic" sz="quarter" idx="10"/>
          </p:nvPr>
        </p:nvSpPr>
        <p:spPr>
          <a:xfrm rot="21308237">
            <a:off x="6781574" y="3322378"/>
            <a:ext cx="1663200" cy="1191600"/>
          </a:xfrm>
          <a:scene3d>
            <a:camera prst="orthographicFront">
              <a:rot lat="0" lon="21300000" rev="0"/>
            </a:camera>
            <a:lightRig rig="threePt" dir="t"/>
          </a:scene3d>
        </p:spPr>
        <p:txBody>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367578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g 5">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7558825" cy="3225600"/>
          </a:xfrm>
        </p:spPr>
        <p:txBody>
          <a:bodyPr/>
          <a:lstStyle>
            <a:lvl1pPr marL="165100" indent="-165100">
              <a:spcBef>
                <a:spcPts val="1417"/>
              </a:spcBef>
              <a:buFont typeface="Arial" panose="020B0604020202020204" pitchFamily="34" charset="0"/>
              <a:buChar char="•"/>
              <a:defRPr>
                <a:solidFill>
                  <a:schemeClr val="tx2"/>
                </a:solidFill>
              </a:defRPr>
            </a:lvl1pPr>
            <a:lvl2pPr marL="439738" indent="-179388">
              <a:defRPr>
                <a:solidFill>
                  <a:schemeClr val="tx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381034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g 6">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6" y="930320"/>
            <a:ext cx="3606800" cy="1143000"/>
          </a:xfrm>
        </p:spPr>
        <p:txBody>
          <a:bodyPr/>
          <a:lstStyle/>
          <a:p>
            <a:r>
              <a:rPr lang="en-US"/>
              <a:t>Click to edit Master title style</a:t>
            </a:r>
            <a:endParaRPr lang="en-GB"/>
          </a:p>
        </p:txBody>
      </p:sp>
      <p:sp>
        <p:nvSpPr>
          <p:cNvPr id="5" name="Content Placeholder 4"/>
          <p:cNvSpPr>
            <a:spLocks noGrp="1"/>
          </p:cNvSpPr>
          <p:nvPr>
            <p:ph sz="quarter" idx="13"/>
          </p:nvPr>
        </p:nvSpPr>
        <p:spPr>
          <a:xfrm>
            <a:off x="663576" y="2008188"/>
            <a:ext cx="3606800" cy="555012"/>
          </a:xfrm>
        </p:spPr>
        <p:txBody>
          <a:bodyPr/>
          <a:lstStyle>
            <a:lvl1pPr marL="0" indent="0">
              <a:buNone/>
              <a:defRPr sz="4000">
                <a:solidFill>
                  <a:schemeClr val="tx2"/>
                </a:solidFill>
              </a:defRPr>
            </a:lvl1pPr>
          </a:lstStyle>
          <a:p>
            <a:pPr lvl="0"/>
            <a:r>
              <a:rPr lang="en-US"/>
              <a:t>Click to edit Master text styles</a:t>
            </a:r>
          </a:p>
        </p:txBody>
      </p:sp>
      <p:sp>
        <p:nvSpPr>
          <p:cNvPr id="3" name="Content Placeholder 2"/>
          <p:cNvSpPr>
            <a:spLocks noGrp="1"/>
          </p:cNvSpPr>
          <p:nvPr>
            <p:ph idx="1"/>
          </p:nvPr>
        </p:nvSpPr>
        <p:spPr>
          <a:xfrm>
            <a:off x="663575" y="2901600"/>
            <a:ext cx="3600000" cy="3225600"/>
          </a:xfrm>
        </p:spPr>
        <p:txBody>
          <a:bodyPr/>
          <a:lstStyle>
            <a:lvl1pPr marL="0" indent="0">
              <a:spcBef>
                <a:spcPts val="1417"/>
              </a:spcBef>
              <a:buFont typeface="Arial" panose="020B0604020202020204" pitchFamily="34" charset="0"/>
              <a:buNone/>
              <a:defRPr>
                <a:solidFill>
                  <a:schemeClr val="tx2"/>
                </a:solidFill>
              </a:defRPr>
            </a:lvl1pPr>
            <a:lvl2pPr marL="439738" indent="-179388">
              <a:defRPr>
                <a:solidFill>
                  <a:schemeClr val="tx2"/>
                </a:solidFill>
              </a:defRPr>
            </a:lvl2pPr>
          </a:lstStyle>
          <a:p>
            <a:pPr lvl="0"/>
            <a:r>
              <a:rPr lang="en-US"/>
              <a:t>Click to edit Master text styles</a:t>
            </a:r>
          </a:p>
        </p:txBody>
      </p:sp>
      <p:sp>
        <p:nvSpPr>
          <p:cNvPr id="6" name="Picture Placeholder 7"/>
          <p:cNvSpPr>
            <a:spLocks noGrp="1" noChangeAspect="1"/>
          </p:cNvSpPr>
          <p:nvPr>
            <p:ph type="pic" sz="quarter" idx="10"/>
          </p:nvPr>
        </p:nvSpPr>
        <p:spPr>
          <a:xfrm rot="21300000">
            <a:off x="5033873" y="1904937"/>
            <a:ext cx="3583742" cy="2581689"/>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a:p>
        </p:txBody>
      </p:sp>
      <p:sp>
        <p:nvSpPr>
          <p:cNvPr id="9" name="Picture Placeholder 7"/>
          <p:cNvSpPr>
            <a:spLocks noGrp="1" noChangeAspect="1"/>
          </p:cNvSpPr>
          <p:nvPr>
            <p:ph type="pic" sz="quarter" idx="15"/>
          </p:nvPr>
        </p:nvSpPr>
        <p:spPr>
          <a:xfrm rot="21294977">
            <a:off x="7023248" y="4452922"/>
            <a:ext cx="1768155" cy="1247767"/>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0" name="Picture Placeholder 7"/>
          <p:cNvSpPr>
            <a:spLocks noGrp="1" noChangeAspect="1"/>
          </p:cNvSpPr>
          <p:nvPr>
            <p:ph type="pic" sz="quarter" idx="16"/>
          </p:nvPr>
        </p:nvSpPr>
        <p:spPr>
          <a:xfrm rot="21294977">
            <a:off x="6680348" y="522272"/>
            <a:ext cx="1768155" cy="1247767"/>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8667671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Picture Placeholder 7"/>
          <p:cNvSpPr>
            <a:spLocks noGrp="1" noChangeAspect="1"/>
          </p:cNvSpPr>
          <p:nvPr>
            <p:ph type="pic" sz="quarter" idx="10"/>
          </p:nvPr>
        </p:nvSpPr>
        <p:spPr>
          <a:xfrm rot="21293899">
            <a:off x="5500382" y="3831140"/>
            <a:ext cx="2994940" cy="2273983"/>
          </a:xfrm>
          <a:noFill/>
        </p:spPr>
        <p:txBody>
          <a:bodyPr tIns="1188000"/>
          <a:lstStyle>
            <a:lvl1pPr marL="0" indent="0" algn="ctr">
              <a:buNone/>
              <a:defRPr sz="20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28416221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Chart Placeholder 4"/>
          <p:cNvSpPr>
            <a:spLocks noGrp="1"/>
          </p:cNvSpPr>
          <p:nvPr>
            <p:ph type="chart" sz="quarter" idx="10"/>
          </p:nvPr>
        </p:nvSpPr>
        <p:spPr>
          <a:xfrm>
            <a:off x="663575" y="2232025"/>
            <a:ext cx="5924550" cy="4233863"/>
          </a:xfrm>
        </p:spPr>
        <p:txBody>
          <a:bodyPr tIns="612000"/>
          <a:lstStyle>
            <a:lvl1pPr marL="0" indent="0" algn="ctr">
              <a:buNone/>
              <a:defRPr b="0">
                <a:solidFill>
                  <a:schemeClr val="tx2"/>
                </a:solidFill>
              </a:defRPr>
            </a:lvl1pPr>
          </a:lstStyle>
          <a:p>
            <a:pPr lvl="0"/>
            <a:r>
              <a:rPr lang="en-US" noProof="0"/>
              <a:t>Click icon to add chart</a:t>
            </a:r>
            <a:endParaRPr lang="en-GB" noProof="0"/>
          </a:p>
        </p:txBody>
      </p:sp>
    </p:spTree>
    <p:extLst>
      <p:ext uri="{BB962C8B-B14F-4D97-AF65-F5344CB8AC3E}">
        <p14:creationId xmlns:p14="http://schemas.microsoft.com/office/powerpoint/2010/main" val="15028890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ChangeArrowheads="1"/>
          </p:cNvSpPr>
          <p:nvPr/>
        </p:nvSpPr>
        <p:spPr bwMode="auto">
          <a:xfrm>
            <a:off x="0" y="0"/>
            <a:ext cx="4572000" cy="6858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7171" name="AutoShape 3"/>
          <p:cNvSpPr>
            <a:spLocks noChangeArrowheads="1"/>
          </p:cNvSpPr>
          <p:nvPr/>
        </p:nvSpPr>
        <p:spPr bwMode="auto">
          <a:xfrm>
            <a:off x="685800" y="990600"/>
            <a:ext cx="5181600" cy="19050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7172" name="Rectangle 4"/>
          <p:cNvSpPr>
            <a:spLocks noGrp="1" noChangeArrowheads="1"/>
          </p:cNvSpPr>
          <p:nvPr>
            <p:ph type="subTitle" idx="1"/>
          </p:nvPr>
        </p:nvSpPr>
        <p:spPr>
          <a:xfrm>
            <a:off x="4673600" y="2927350"/>
            <a:ext cx="3657600" cy="1822450"/>
          </a:xfrm>
        </p:spPr>
        <p:txBody>
          <a:bodyPr anchor="b"/>
          <a:lstStyle>
            <a:lvl1pPr marL="0" indent="0">
              <a:buFont typeface="Wingdings" pitchFamily="2" charset="2"/>
              <a:buNone/>
              <a:defRPr>
                <a:solidFill>
                  <a:schemeClr val="tx2"/>
                </a:solidFill>
              </a:defRPr>
            </a:lvl1pPr>
          </a:lstStyle>
          <a:p>
            <a:pPr lvl="0"/>
            <a:r>
              <a:rPr lang="en-US" noProof="0"/>
              <a:t>Click to edit Master subtitle style</a:t>
            </a:r>
            <a:endParaRPr lang="en-CA" noProof="0"/>
          </a:p>
        </p:txBody>
      </p:sp>
      <p:grpSp>
        <p:nvGrpSpPr>
          <p:cNvPr id="7173" name="Group 5"/>
          <p:cNvGrpSpPr>
            <a:grpSpLocks/>
          </p:cNvGrpSpPr>
          <p:nvPr/>
        </p:nvGrpSpPr>
        <p:grpSpPr bwMode="auto">
          <a:xfrm>
            <a:off x="3632200" y="4889500"/>
            <a:ext cx="4876800" cy="319088"/>
            <a:chOff x="2288" y="3080"/>
            <a:chExt cx="3072" cy="201"/>
          </a:xfrm>
        </p:grpSpPr>
        <p:sp>
          <p:nvSpPr>
            <p:cNvPr id="7174" name="AutoShape 6"/>
            <p:cNvSpPr>
              <a:spLocks noChangeArrowheads="1"/>
            </p:cNvSpPr>
            <p:nvPr/>
          </p:nvSpPr>
          <p:spPr bwMode="auto">
            <a:xfrm flipH="1">
              <a:off x="2288" y="3080"/>
              <a:ext cx="2914" cy="200"/>
            </a:xfrm>
            <a:prstGeom prst="roundRect">
              <a:avLst>
                <a:gd name="adj" fmla="val 0"/>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5" name="AutoShape 7"/>
            <p:cNvSpPr>
              <a:spLocks noChangeArrowheads="1"/>
            </p:cNvSpPr>
            <p:nvPr/>
          </p:nvSpPr>
          <p:spPr bwMode="auto">
            <a:xfrm>
              <a:off x="5196" y="3080"/>
              <a:ext cx="164" cy="201"/>
            </a:xfrm>
            <a:prstGeom prst="flowChartDelay">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176" name="Rectangle 8"/>
          <p:cNvSpPr>
            <a:spLocks noGrp="1" noChangeArrowheads="1"/>
          </p:cNvSpPr>
          <p:nvPr>
            <p:ph type="dt" sz="quarter" idx="2"/>
          </p:nvPr>
        </p:nvSpPr>
        <p:spPr>
          <a:xfrm>
            <a:off x="2667000" y="6553200"/>
            <a:ext cx="1905000" cy="304800"/>
          </a:xfrm>
        </p:spPr>
        <p:txBody>
          <a:bodyPr/>
          <a:lstStyle>
            <a:lvl1pPr>
              <a:defRPr>
                <a:solidFill>
                  <a:schemeClr val="bg1"/>
                </a:solidFill>
              </a:defRPr>
            </a:lvl1pPr>
          </a:lstStyle>
          <a:p>
            <a:fld id="{B61BEF0D-F0BB-DE4B-95CE-6DB70DBA9567}" type="datetimeFigureOut">
              <a:rPr lang="en-US" smtClean="0"/>
              <a:pPr/>
              <a:t>12/19/2022</a:t>
            </a:fld>
            <a:endParaRPr lang="en-US" dirty="0"/>
          </a:p>
        </p:txBody>
      </p:sp>
      <p:sp>
        <p:nvSpPr>
          <p:cNvPr id="7177" name="Rectangle 9"/>
          <p:cNvSpPr>
            <a:spLocks noGrp="1" noChangeArrowheads="1"/>
          </p:cNvSpPr>
          <p:nvPr>
            <p:ph type="ftr" sz="quarter" idx="3"/>
          </p:nvPr>
        </p:nvSpPr>
        <p:spPr>
          <a:xfrm>
            <a:off x="5195888" y="6553200"/>
            <a:ext cx="3279775" cy="304800"/>
          </a:xfrm>
        </p:spPr>
        <p:txBody>
          <a:bodyPr/>
          <a:lstStyle>
            <a:lvl1pPr algn="r">
              <a:defRPr/>
            </a:lvl1pPr>
          </a:lstStyle>
          <a:p>
            <a:endParaRPr lang="en-US" dirty="0"/>
          </a:p>
        </p:txBody>
      </p:sp>
      <p:sp>
        <p:nvSpPr>
          <p:cNvPr id="7178" name="Rectangle 10"/>
          <p:cNvSpPr>
            <a:spLocks noGrp="1" noChangeArrowheads="1"/>
          </p:cNvSpPr>
          <p:nvPr>
            <p:ph type="sldNum" sz="quarter" idx="4"/>
          </p:nvPr>
        </p:nvSpPr>
        <p:spPr>
          <a:xfrm>
            <a:off x="9525" y="6359525"/>
            <a:ext cx="587375" cy="488950"/>
          </a:xfrm>
        </p:spPr>
        <p:txBody>
          <a:bodyPr anchorCtr="0"/>
          <a:lstStyle>
            <a:lvl1pPr>
              <a:defRPr/>
            </a:lvl1pPr>
          </a:lstStyle>
          <a:p>
            <a:fld id="{D57F1E4F-1CFF-5643-939E-217C01CDF565}" type="slidenum">
              <a:rPr lang="en-US" smtClean="0"/>
              <a:pPr/>
              <a:t>‹#›</a:t>
            </a:fld>
            <a:endParaRPr lang="en-US" dirty="0"/>
          </a:p>
        </p:txBody>
      </p:sp>
      <p:sp>
        <p:nvSpPr>
          <p:cNvPr id="7179" name="Rectangle 11"/>
          <p:cNvSpPr>
            <a:spLocks noGrp="1" noChangeArrowheads="1"/>
          </p:cNvSpPr>
          <p:nvPr>
            <p:ph type="ctrTitle" sz="quarter"/>
          </p:nvPr>
        </p:nvSpPr>
        <p:spPr>
          <a:xfrm>
            <a:off x="936625" y="1425575"/>
            <a:ext cx="7772400" cy="1143000"/>
          </a:xfrm>
        </p:spPr>
        <p:txBody>
          <a:bodyPr anchor="ctr"/>
          <a:lstStyle>
            <a:lvl1pPr algn="ctr">
              <a:defRPr>
                <a:solidFill>
                  <a:schemeClr val="tx1"/>
                </a:solidFill>
              </a:defRPr>
            </a:lvl1pPr>
          </a:lstStyle>
          <a:p>
            <a:pPr lvl="0"/>
            <a:r>
              <a:rPr lang="en-US" noProof="0"/>
              <a:t>Click to edit Master title style</a:t>
            </a:r>
            <a:endParaRPr lang="en-CA" noProof="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48722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60155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2362200"/>
            <a:ext cx="39243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1100" y="2362200"/>
            <a:ext cx="39243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EB712588-04B1-427B-82EE-E8DB90309F08}" type="datetimeFigureOut">
              <a:rPr lang="en-US" smtClean="0"/>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6FF9F0C5-380F-41C2-899A-BAC0F0927E16}" type="slidenum">
              <a:rPr lang="en-US" smtClean="0"/>
              <a:t>‹#›</a:t>
            </a:fld>
            <a:endParaRPr lang="en-US" dirty="0"/>
          </a:p>
        </p:txBody>
      </p:sp>
    </p:spTree>
    <p:extLst>
      <p:ext uri="{BB962C8B-B14F-4D97-AF65-F5344CB8AC3E}">
        <p14:creationId xmlns:p14="http://schemas.microsoft.com/office/powerpoint/2010/main" val="4051216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923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lnSpc>
                <a:spcPts val="3800"/>
              </a:lnSpc>
              <a:defRPr sz="3600" b="1" cap="all" baseline="0">
                <a:effectLst/>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11136368"/>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02548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05139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2A54C80-263E-416B-A8E0-580EDEADCBDC}" type="datetimeFigureOut">
              <a:rPr lang="en-US" smtClean="0"/>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38236989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16063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5C6B4A9-1611-4792-9094-5F34BCA07E0B}" type="datetimeFigureOut">
              <a:rPr lang="en-US" smtClean="0"/>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89333C77-0158-454C-844F-B7AB9BD7DAD4}" type="slidenum">
              <a:rPr lang="en-US" smtClean="0"/>
              <a:t>‹#›</a:t>
            </a:fld>
            <a:endParaRPr lang="en-US" dirty="0"/>
          </a:p>
        </p:txBody>
      </p:sp>
    </p:spTree>
    <p:extLst>
      <p:ext uri="{BB962C8B-B14F-4D97-AF65-F5344CB8AC3E}">
        <p14:creationId xmlns:p14="http://schemas.microsoft.com/office/powerpoint/2010/main" val="36251071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762000"/>
            <a:ext cx="2000250"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0"/>
            <a:ext cx="584835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12/19/2022</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84932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8001000" cy="1143000"/>
          </a:xfrm>
        </p:spPr>
        <p:txBody>
          <a:bodyPr/>
          <a:lstStyle/>
          <a:p>
            <a:r>
              <a:rPr lang="en-US"/>
              <a:t>Click to edit Master title style</a:t>
            </a:r>
          </a:p>
        </p:txBody>
      </p:sp>
      <p:sp>
        <p:nvSpPr>
          <p:cNvPr id="3" name="Chart Placeholder 2"/>
          <p:cNvSpPr>
            <a:spLocks noGrp="1"/>
          </p:cNvSpPr>
          <p:nvPr>
            <p:ph type="chart" idx="1"/>
          </p:nvPr>
        </p:nvSpPr>
        <p:spPr>
          <a:xfrm>
            <a:off x="914400" y="2362200"/>
            <a:ext cx="8001000" cy="3733800"/>
          </a:xfrm>
        </p:spPr>
        <p:txBody>
          <a:bodyPr/>
          <a:lstStyle/>
          <a:p>
            <a:r>
              <a:rPr lang="en-US"/>
              <a:t>Click icon to add chart</a:t>
            </a:r>
          </a:p>
        </p:txBody>
      </p:sp>
      <p:sp>
        <p:nvSpPr>
          <p:cNvPr id="4" name="Date Placeholder 3"/>
          <p:cNvSpPr>
            <a:spLocks noGrp="1"/>
          </p:cNvSpPr>
          <p:nvPr>
            <p:ph type="dt" sz="half" idx="10"/>
          </p:nvPr>
        </p:nvSpPr>
        <p:spPr>
          <a:xfrm>
            <a:off x="7010400" y="6553200"/>
            <a:ext cx="1905000" cy="304800"/>
          </a:xfrm>
        </p:spPr>
        <p:txBody>
          <a:bodyPr/>
          <a:lstStyle>
            <a:lvl1pPr>
              <a:defRPr/>
            </a:lvl1pPr>
          </a:lstStyle>
          <a:p>
            <a:endParaRPr lang="en-CA"/>
          </a:p>
        </p:txBody>
      </p:sp>
      <p:sp>
        <p:nvSpPr>
          <p:cNvPr id="5" name="Footer Placeholder 4"/>
          <p:cNvSpPr>
            <a:spLocks noGrp="1"/>
          </p:cNvSpPr>
          <p:nvPr>
            <p:ph type="ftr" sz="quarter" idx="11"/>
          </p:nvPr>
        </p:nvSpPr>
        <p:spPr>
          <a:xfrm>
            <a:off x="2057400" y="6553200"/>
            <a:ext cx="3886200" cy="304800"/>
          </a:xfrm>
        </p:spPr>
        <p:txBody>
          <a:bodyPr/>
          <a:lstStyle>
            <a:lvl1pPr>
              <a:defRPr/>
            </a:lvl1pPr>
          </a:lstStyle>
          <a:p>
            <a:r>
              <a:rPr lang="en-CA"/>
              <a:t>© 2005 Pearson Education Canada Inc. </a:t>
            </a:r>
          </a:p>
        </p:txBody>
      </p:sp>
      <p:sp>
        <p:nvSpPr>
          <p:cNvPr id="6" name="Slide Number Placeholder 5"/>
          <p:cNvSpPr>
            <a:spLocks noGrp="1"/>
          </p:cNvSpPr>
          <p:nvPr>
            <p:ph type="sldNum" sz="quarter" idx="12"/>
          </p:nvPr>
        </p:nvSpPr>
        <p:spPr>
          <a:xfrm>
            <a:off x="84138" y="6343650"/>
            <a:ext cx="587375" cy="488950"/>
          </a:xfrm>
        </p:spPr>
        <p:txBody>
          <a:bodyPr/>
          <a:lstStyle>
            <a:lvl1pPr>
              <a:defRPr/>
            </a:lvl1pPr>
          </a:lstStyle>
          <a:p>
            <a:fld id="{6E9BF9B9-7CCF-42B6-83D3-F07AC6EEF86A}" type="slidenum">
              <a:rPr lang="en-CA"/>
              <a:pPr/>
              <a:t>‹#›</a:t>
            </a:fld>
            <a:endParaRPr lang="en-CA"/>
          </a:p>
        </p:txBody>
      </p:sp>
    </p:spTree>
    <p:extLst>
      <p:ext uri="{BB962C8B-B14F-4D97-AF65-F5344CB8AC3E}">
        <p14:creationId xmlns:p14="http://schemas.microsoft.com/office/powerpoint/2010/main" val="33526167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0"/>
          </p:nvPr>
        </p:nvSpPr>
        <p:spPr>
          <a:xfrm rot="21300000">
            <a:off x="5091484" y="3214744"/>
            <a:ext cx="3583742" cy="3809651"/>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9599423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g 4">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7558825" cy="3225600"/>
          </a:xfrm>
        </p:spPr>
        <p:txBody>
          <a:bodyPr/>
          <a:lstStyle>
            <a:lvl1pPr marL="165600" indent="-165600">
              <a:spcBef>
                <a:spcPts val="1417"/>
              </a:spcBef>
              <a:buFont typeface="Arial" panose="020B0604020202020204" pitchFamily="34" charset="0"/>
              <a:buChar char="•"/>
              <a:defRPr>
                <a:solidFill>
                  <a:srgbClr val="006072"/>
                </a:solidFill>
              </a:defRPr>
            </a:lvl1pPr>
            <a:lvl2pPr marL="439200" indent="-179388">
              <a:defRPr>
                <a:solidFill>
                  <a:srgbClr val="00607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852674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g 7">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5794825" cy="3225600"/>
          </a:xfrm>
        </p:spPr>
        <p:txBody>
          <a:bodyPr/>
          <a:lstStyle>
            <a:lvl1pPr marL="165100" indent="-165100">
              <a:spcBef>
                <a:spcPts val="1417"/>
              </a:spcBef>
              <a:buFont typeface="Arial" panose="020B0604020202020204" pitchFamily="34" charset="0"/>
              <a:buChar char="•"/>
              <a:defRPr>
                <a:solidFill>
                  <a:schemeClr val="tx2"/>
                </a:solidFill>
              </a:defRPr>
            </a:lvl1pPr>
            <a:lvl2pPr marL="439738" indent="-179388">
              <a:defRPr>
                <a:solidFill>
                  <a:schemeClr val="tx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
        <p:nvSpPr>
          <p:cNvPr id="6" name="Picture Placeholder 5"/>
          <p:cNvSpPr>
            <a:spLocks noGrp="1"/>
          </p:cNvSpPr>
          <p:nvPr>
            <p:ph type="pic" sz="quarter" idx="10"/>
          </p:nvPr>
        </p:nvSpPr>
        <p:spPr>
          <a:xfrm rot="21308237">
            <a:off x="6781574" y="3450987"/>
            <a:ext cx="1663200" cy="1191600"/>
          </a:xfrm>
          <a:scene3d>
            <a:camera prst="orthographicFront">
              <a:rot lat="0" lon="21300000" rev="0"/>
            </a:camera>
            <a:lightRig rig="threePt" dir="t"/>
          </a:scene3d>
        </p:spPr>
        <p:txBody>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2035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Content Placeholder 2"/>
          <p:cNvSpPr>
            <a:spLocks noGrp="1"/>
          </p:cNvSpPr>
          <p:nvPr>
            <p:ph idx="1"/>
          </p:nvPr>
        </p:nvSpPr>
        <p:spPr>
          <a:xfrm>
            <a:off x="3575050" y="273051"/>
            <a:ext cx="5111751" cy="5518150"/>
          </a:xfrm>
          <a:prstGeom prst="rect">
            <a:avLst/>
          </a:prstGeom>
        </p:spPr>
        <p:txBody>
          <a:bodyPr anchor="ctr" anchorCtr="0"/>
          <a:lstStyle>
            <a:lvl1pPr>
              <a:buClr>
                <a:schemeClr val="tx1"/>
              </a:buClr>
              <a:buSzPct val="70000"/>
              <a:buFont typeface="Wingdings" pitchFamily="2" charset="2"/>
              <a:buChar char="q"/>
              <a:defRPr sz="2400" b="1">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a:solidFill>
                  <a:schemeClr val="bg2"/>
                </a:solidFill>
              </a:defRPr>
            </a:lvl4pPr>
            <a:lvl5pPr>
              <a:buClr>
                <a:schemeClr val="tx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435102"/>
            <a:ext cx="3008313"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a:p>
            <a:pPr lvl="1"/>
            <a:r>
              <a:rPr lang="en-US"/>
              <a:t>Second level</a:t>
            </a:r>
          </a:p>
        </p:txBody>
      </p:sp>
      <p:sp>
        <p:nvSpPr>
          <p:cNvPr id="7"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02955638"/>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0"/>
          </p:nvPr>
        </p:nvSpPr>
        <p:spPr>
          <a:xfrm rot="21300000">
            <a:off x="5091484" y="3214744"/>
            <a:ext cx="3583742" cy="3809651"/>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9599423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v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1"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746125"/>
            <a:ext cx="1584325"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6600" y="900001"/>
            <a:ext cx="5664600" cy="2110050"/>
          </a:xfrm>
        </p:spPr>
        <p:txBody>
          <a:bodyPr/>
          <a:lstStyle>
            <a:lvl1pPr algn="l">
              <a:lnSpc>
                <a:spcPts val="7700"/>
              </a:lnSpc>
              <a:defRPr sz="7400" spc="-60" baseline="0">
                <a:solidFill>
                  <a:schemeClr val="tx2"/>
                </a:solidFill>
              </a:defRPr>
            </a:lvl1pPr>
          </a:lstStyle>
          <a:p>
            <a:r>
              <a:rPr lang="en-US"/>
              <a:t>Click to edit Master title style</a:t>
            </a:r>
            <a:endParaRPr lang="en-GB"/>
          </a:p>
        </p:txBody>
      </p:sp>
      <p:sp>
        <p:nvSpPr>
          <p:cNvPr id="3" name="Subtitle 2"/>
          <p:cNvSpPr>
            <a:spLocks noGrp="1"/>
          </p:cNvSpPr>
          <p:nvPr>
            <p:ph type="subTitle" idx="1"/>
          </p:nvPr>
        </p:nvSpPr>
        <p:spPr>
          <a:xfrm>
            <a:off x="637200" y="2993400"/>
            <a:ext cx="4201200" cy="1752600"/>
          </a:xfrm>
        </p:spPr>
        <p:txBody>
          <a:bodyPr/>
          <a:lstStyle>
            <a:lvl1pPr marL="0" indent="0" algn="l">
              <a:lnSpc>
                <a:spcPts val="4600"/>
              </a:lnSpc>
              <a:spcBef>
                <a:spcPts val="0"/>
              </a:spcBef>
              <a:buNone/>
              <a:defRPr sz="4000" spc="-6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8" name="Picture Placeholder 7"/>
          <p:cNvSpPr>
            <a:spLocks noGrp="1" noChangeAspect="1"/>
          </p:cNvSpPr>
          <p:nvPr>
            <p:ph type="pic" sz="quarter" idx="13"/>
          </p:nvPr>
        </p:nvSpPr>
        <p:spPr>
          <a:xfrm rot="21294977">
            <a:off x="3357090" y="5041858"/>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9" name="Picture Placeholder 7"/>
          <p:cNvSpPr>
            <a:spLocks noGrp="1" noChangeAspect="1"/>
          </p:cNvSpPr>
          <p:nvPr>
            <p:ph type="pic" sz="quarter" idx="14"/>
          </p:nvPr>
        </p:nvSpPr>
        <p:spPr>
          <a:xfrm rot="21294977">
            <a:off x="5058890" y="4889458"/>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0" name="Picture Placeholder 7"/>
          <p:cNvSpPr>
            <a:spLocks noGrp="1" noChangeAspect="1"/>
          </p:cNvSpPr>
          <p:nvPr>
            <p:ph type="pic" sz="quarter" idx="15"/>
          </p:nvPr>
        </p:nvSpPr>
        <p:spPr>
          <a:xfrm rot="21294977">
            <a:off x="6786090" y="4737057"/>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2" name="Picture Placeholder 7"/>
          <p:cNvSpPr>
            <a:spLocks noGrp="1" noChangeAspect="1"/>
          </p:cNvSpPr>
          <p:nvPr>
            <p:ph type="pic" sz="quarter" idx="16"/>
          </p:nvPr>
        </p:nvSpPr>
        <p:spPr>
          <a:xfrm rot="21294977">
            <a:off x="6896156" y="5990123"/>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3" name="Picture Placeholder 7"/>
          <p:cNvSpPr>
            <a:spLocks noGrp="1" noChangeAspect="1"/>
          </p:cNvSpPr>
          <p:nvPr>
            <p:ph type="pic" sz="quarter" idx="17"/>
          </p:nvPr>
        </p:nvSpPr>
        <p:spPr>
          <a:xfrm rot="21294977">
            <a:off x="5168955" y="6134056"/>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4" name="Picture Placeholder 7"/>
          <p:cNvSpPr>
            <a:spLocks noGrp="1" noChangeAspect="1"/>
          </p:cNvSpPr>
          <p:nvPr>
            <p:ph type="pic" sz="quarter" idx="18"/>
          </p:nvPr>
        </p:nvSpPr>
        <p:spPr>
          <a:xfrm rot="21294977">
            <a:off x="3458689" y="6286744"/>
            <a:ext cx="1663718" cy="1193314"/>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6347351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g 3">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5895625" cy="3225600"/>
          </a:xfrm>
        </p:spPr>
        <p:txBody>
          <a:bodyPr/>
          <a:lstStyle>
            <a:lvl1pPr marL="0" indent="0">
              <a:spcBef>
                <a:spcPts val="1417"/>
              </a:spcBef>
              <a:buNone/>
              <a:defRPr/>
            </a:lvl1pPr>
            <a:lvl2pPr marL="179388" indent="-179388">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
        <p:nvSpPr>
          <p:cNvPr id="6" name="Picture Placeholder 5"/>
          <p:cNvSpPr>
            <a:spLocks noGrp="1"/>
          </p:cNvSpPr>
          <p:nvPr>
            <p:ph type="pic" sz="quarter" idx="10"/>
          </p:nvPr>
        </p:nvSpPr>
        <p:spPr>
          <a:xfrm rot="21308237">
            <a:off x="6781574" y="3322378"/>
            <a:ext cx="1663200" cy="1191600"/>
          </a:xfrm>
          <a:scene3d>
            <a:camera prst="orthographicFront">
              <a:rot lat="0" lon="21300000" rev="0"/>
            </a:camera>
            <a:lightRig rig="threePt" dir="t"/>
          </a:scene3d>
        </p:spPr>
        <p:txBody>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3675788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g 5">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5" y="930320"/>
            <a:ext cx="7515625" cy="1143000"/>
          </a:xfrm>
        </p:spPr>
        <p:txBody>
          <a:bodyPr/>
          <a:lstStyle/>
          <a:p>
            <a:r>
              <a:rPr lang="en-US"/>
              <a:t>Click to edit Master title style</a:t>
            </a:r>
            <a:endParaRPr lang="en-GB"/>
          </a:p>
        </p:txBody>
      </p:sp>
      <p:sp>
        <p:nvSpPr>
          <p:cNvPr id="3" name="Content Placeholder 2"/>
          <p:cNvSpPr>
            <a:spLocks noGrp="1"/>
          </p:cNvSpPr>
          <p:nvPr>
            <p:ph idx="1"/>
          </p:nvPr>
        </p:nvSpPr>
        <p:spPr>
          <a:xfrm>
            <a:off x="663575" y="2901600"/>
            <a:ext cx="7558825" cy="3225600"/>
          </a:xfrm>
        </p:spPr>
        <p:txBody>
          <a:bodyPr/>
          <a:lstStyle>
            <a:lvl1pPr marL="165100" indent="-165100">
              <a:spcBef>
                <a:spcPts val="1417"/>
              </a:spcBef>
              <a:buFont typeface="Arial" panose="020B0604020202020204" pitchFamily="34" charset="0"/>
              <a:buChar char="•"/>
              <a:defRPr>
                <a:solidFill>
                  <a:schemeClr val="tx2"/>
                </a:solidFill>
              </a:defRPr>
            </a:lvl1pPr>
            <a:lvl2pPr marL="439738" indent="-179388">
              <a:defRPr>
                <a:solidFill>
                  <a:schemeClr val="tx2"/>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3"/>
          </p:nvPr>
        </p:nvSpPr>
        <p:spPr>
          <a:xfrm>
            <a:off x="663575" y="2008188"/>
            <a:ext cx="7573225" cy="555012"/>
          </a:xfrm>
        </p:spPr>
        <p:txBody>
          <a:bodyPr/>
          <a:lstStyle>
            <a:lvl1pPr marL="0" indent="0">
              <a:buNone/>
              <a:defRPr sz="4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6381034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g 6">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3576" y="930320"/>
            <a:ext cx="3606800" cy="1143000"/>
          </a:xfrm>
        </p:spPr>
        <p:txBody>
          <a:bodyPr/>
          <a:lstStyle/>
          <a:p>
            <a:r>
              <a:rPr lang="en-US"/>
              <a:t>Click to edit Master title style</a:t>
            </a:r>
            <a:endParaRPr lang="en-GB"/>
          </a:p>
        </p:txBody>
      </p:sp>
      <p:sp>
        <p:nvSpPr>
          <p:cNvPr id="5" name="Content Placeholder 4"/>
          <p:cNvSpPr>
            <a:spLocks noGrp="1"/>
          </p:cNvSpPr>
          <p:nvPr>
            <p:ph sz="quarter" idx="13"/>
          </p:nvPr>
        </p:nvSpPr>
        <p:spPr>
          <a:xfrm>
            <a:off x="663576" y="2008188"/>
            <a:ext cx="3606800" cy="555012"/>
          </a:xfrm>
        </p:spPr>
        <p:txBody>
          <a:bodyPr/>
          <a:lstStyle>
            <a:lvl1pPr marL="0" indent="0">
              <a:buNone/>
              <a:defRPr sz="4000">
                <a:solidFill>
                  <a:schemeClr val="tx2"/>
                </a:solidFill>
              </a:defRPr>
            </a:lvl1pPr>
          </a:lstStyle>
          <a:p>
            <a:pPr lvl="0"/>
            <a:r>
              <a:rPr lang="en-US"/>
              <a:t>Click to edit Master text styles</a:t>
            </a:r>
          </a:p>
        </p:txBody>
      </p:sp>
      <p:sp>
        <p:nvSpPr>
          <p:cNvPr id="3" name="Content Placeholder 2"/>
          <p:cNvSpPr>
            <a:spLocks noGrp="1"/>
          </p:cNvSpPr>
          <p:nvPr>
            <p:ph idx="1"/>
          </p:nvPr>
        </p:nvSpPr>
        <p:spPr>
          <a:xfrm>
            <a:off x="663575" y="2901600"/>
            <a:ext cx="3600000" cy="3225600"/>
          </a:xfrm>
        </p:spPr>
        <p:txBody>
          <a:bodyPr/>
          <a:lstStyle>
            <a:lvl1pPr marL="0" indent="0">
              <a:spcBef>
                <a:spcPts val="1417"/>
              </a:spcBef>
              <a:buFont typeface="Arial" panose="020B0604020202020204" pitchFamily="34" charset="0"/>
              <a:buNone/>
              <a:defRPr>
                <a:solidFill>
                  <a:schemeClr val="tx2"/>
                </a:solidFill>
              </a:defRPr>
            </a:lvl1pPr>
            <a:lvl2pPr marL="439738" indent="-179388">
              <a:defRPr>
                <a:solidFill>
                  <a:schemeClr val="tx2"/>
                </a:solidFill>
              </a:defRPr>
            </a:lvl2pPr>
          </a:lstStyle>
          <a:p>
            <a:pPr lvl="0"/>
            <a:r>
              <a:rPr lang="en-US"/>
              <a:t>Click to edit Master text styles</a:t>
            </a:r>
          </a:p>
        </p:txBody>
      </p:sp>
      <p:sp>
        <p:nvSpPr>
          <p:cNvPr id="6" name="Picture Placeholder 7"/>
          <p:cNvSpPr>
            <a:spLocks noGrp="1" noChangeAspect="1"/>
          </p:cNvSpPr>
          <p:nvPr>
            <p:ph type="pic" sz="quarter" idx="10"/>
          </p:nvPr>
        </p:nvSpPr>
        <p:spPr>
          <a:xfrm rot="21300000">
            <a:off x="5033873" y="1904937"/>
            <a:ext cx="3583742" cy="2581689"/>
          </a:xfrm>
          <a:noFill/>
        </p:spPr>
        <p:txBody>
          <a:bodyPr tIns="1188000"/>
          <a:lstStyle>
            <a:lvl1pPr marL="0" indent="0" algn="ctr">
              <a:buNone/>
              <a:defRPr sz="2400" b="0">
                <a:solidFill>
                  <a:schemeClr val="bg1"/>
                </a:solidFill>
              </a:defRPr>
            </a:lvl1pPr>
          </a:lstStyle>
          <a:p>
            <a:pPr lvl="0"/>
            <a:r>
              <a:rPr lang="en-US" noProof="0"/>
              <a:t>Click icon to add picture</a:t>
            </a:r>
            <a:endParaRPr lang="en-GB" noProof="0"/>
          </a:p>
        </p:txBody>
      </p:sp>
      <p:sp>
        <p:nvSpPr>
          <p:cNvPr id="9" name="Picture Placeholder 7"/>
          <p:cNvSpPr>
            <a:spLocks noGrp="1" noChangeAspect="1"/>
          </p:cNvSpPr>
          <p:nvPr>
            <p:ph type="pic" sz="quarter" idx="15"/>
          </p:nvPr>
        </p:nvSpPr>
        <p:spPr>
          <a:xfrm rot="21294977">
            <a:off x="7023248" y="4452922"/>
            <a:ext cx="1768155" cy="1247767"/>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
        <p:nvSpPr>
          <p:cNvPr id="10" name="Picture Placeholder 7"/>
          <p:cNvSpPr>
            <a:spLocks noGrp="1" noChangeAspect="1"/>
          </p:cNvSpPr>
          <p:nvPr>
            <p:ph type="pic" sz="quarter" idx="16"/>
          </p:nvPr>
        </p:nvSpPr>
        <p:spPr>
          <a:xfrm rot="21294977">
            <a:off x="6680348" y="522272"/>
            <a:ext cx="1768155" cy="1247767"/>
          </a:xfrm>
          <a:noFill/>
        </p:spPr>
        <p:txBody>
          <a:bodyPr tIns="216000"/>
          <a:lstStyle>
            <a:lvl1pPr marL="0" indent="0" algn="ctr">
              <a:buNone/>
              <a:defRPr sz="9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18667671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Picture Placeholder 7"/>
          <p:cNvSpPr>
            <a:spLocks noGrp="1" noChangeAspect="1"/>
          </p:cNvSpPr>
          <p:nvPr>
            <p:ph type="pic" sz="quarter" idx="10"/>
          </p:nvPr>
        </p:nvSpPr>
        <p:spPr>
          <a:xfrm rot="21293899">
            <a:off x="5500382" y="3831140"/>
            <a:ext cx="2994940" cy="2273983"/>
          </a:xfrm>
          <a:noFill/>
        </p:spPr>
        <p:txBody>
          <a:bodyPr tIns="1188000"/>
          <a:lstStyle>
            <a:lvl1pPr marL="0" indent="0" algn="ctr">
              <a:buNone/>
              <a:defRPr sz="2000" b="0">
                <a:solidFill>
                  <a:schemeClr val="bg1"/>
                </a:solidFill>
              </a:defRPr>
            </a:lvl1pPr>
          </a:lstStyle>
          <a:p>
            <a:pPr lvl="0"/>
            <a:r>
              <a:rPr lang="en-US" noProof="0"/>
              <a:t>Click icon to add picture</a:t>
            </a:r>
            <a:endParaRPr lang="en-GB" noProof="0" dirty="0"/>
          </a:p>
        </p:txBody>
      </p:sp>
    </p:spTree>
    <p:extLst>
      <p:ext uri="{BB962C8B-B14F-4D97-AF65-F5344CB8AC3E}">
        <p14:creationId xmlns:p14="http://schemas.microsoft.com/office/powerpoint/2010/main" val="28416221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Chart Placeholder 4"/>
          <p:cNvSpPr>
            <a:spLocks noGrp="1"/>
          </p:cNvSpPr>
          <p:nvPr>
            <p:ph type="chart" sz="quarter" idx="10"/>
          </p:nvPr>
        </p:nvSpPr>
        <p:spPr>
          <a:xfrm>
            <a:off x="663575" y="2232025"/>
            <a:ext cx="5924550" cy="4233863"/>
          </a:xfrm>
        </p:spPr>
        <p:txBody>
          <a:bodyPr tIns="612000"/>
          <a:lstStyle>
            <a:lvl1pPr marL="0" indent="0" algn="ctr">
              <a:buNone/>
              <a:defRPr b="0">
                <a:solidFill>
                  <a:schemeClr val="tx2"/>
                </a:solidFill>
              </a:defRPr>
            </a:lvl1pPr>
          </a:lstStyle>
          <a:p>
            <a:pPr lvl="0"/>
            <a:r>
              <a:rPr lang="en-US" noProof="0"/>
              <a:t>Click icon to add chart</a:t>
            </a:r>
            <a:endParaRPr lang="en-GB" noProof="0"/>
          </a:p>
        </p:txBody>
      </p:sp>
    </p:spTree>
    <p:extLst>
      <p:ext uri="{BB962C8B-B14F-4D97-AF65-F5344CB8AC3E}">
        <p14:creationId xmlns:p14="http://schemas.microsoft.com/office/powerpoint/2010/main" val="15028890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1F96-12B4-A898-B5A8-2A1B3D431A8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2DD474CF-D4A6-946C-8CAC-31C5C1BEEC9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52B1D8E-AD41-B6BF-8D8B-19E9C7E674D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092ABD-9D3E-F61E-65A1-6F202E6A8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C86F6-B857-EBF5-2030-760AA9B26CF3}"/>
              </a:ext>
            </a:extLst>
          </p:cNvPr>
          <p:cNvSpPr>
            <a:spLocks noGrp="1"/>
          </p:cNvSpPr>
          <p:nvPr>
            <p:ph type="sldNum" sz="quarter" idx="12"/>
          </p:nvPr>
        </p:nvSpPr>
        <p:spPr/>
        <p:txBody>
          <a:bodyPr/>
          <a:lstStyle/>
          <a:p>
            <a:fld id="{EEA6A60A-91BB-4699-9DEF-0CB73D9431CF}" type="slidenum">
              <a:rPr lang="en-US" smtClean="0"/>
              <a:pPr/>
              <a:t>‹#›</a:t>
            </a:fld>
            <a:endParaRPr lang="en-US"/>
          </a:p>
        </p:txBody>
      </p:sp>
    </p:spTree>
    <p:extLst>
      <p:ext uri="{BB962C8B-B14F-4D97-AF65-F5344CB8AC3E}">
        <p14:creationId xmlns:p14="http://schemas.microsoft.com/office/powerpoint/2010/main" val="3659910029"/>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2B455-343F-121E-811D-1485813F94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B4387D-7BEF-6386-DA4A-42E2AFA9A3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6AF625-32D8-239C-53FB-4697900E7B20}"/>
              </a:ext>
            </a:extLst>
          </p:cNvPr>
          <p:cNvSpPr>
            <a:spLocks noGrp="1"/>
          </p:cNvSpPr>
          <p:nvPr>
            <p:ph type="dt" sz="half" idx="10"/>
          </p:nvPr>
        </p:nvSpPr>
        <p:spPr/>
        <p:txBody>
          <a:bodyPr/>
          <a:lstStyle/>
          <a:p>
            <a:pPr>
              <a:defRPr/>
            </a:pPr>
            <a:fld id="{912D45AF-7B27-461D-8F9E-ECB43847A1EE}" type="datetime1">
              <a:rPr lang="en-US" smtClean="0"/>
              <a:pPr>
                <a:defRPr/>
              </a:pPr>
              <a:t>12/19/2022</a:t>
            </a:fld>
            <a:endParaRPr lang="en-US" dirty="0"/>
          </a:p>
        </p:txBody>
      </p:sp>
      <p:sp>
        <p:nvSpPr>
          <p:cNvPr id="5" name="Footer Placeholder 4">
            <a:extLst>
              <a:ext uri="{FF2B5EF4-FFF2-40B4-BE49-F238E27FC236}">
                <a16:creationId xmlns:a16="http://schemas.microsoft.com/office/drawing/2014/main" id="{3FB33582-A7B0-7F46-D549-71842EB14B1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C485C424-D07A-C183-A403-741ECD30E44B}"/>
              </a:ext>
            </a:extLst>
          </p:cNvPr>
          <p:cNvSpPr>
            <a:spLocks noGrp="1"/>
          </p:cNvSpPr>
          <p:nvPr>
            <p:ph type="sldNum" sz="quarter" idx="12"/>
          </p:nvPr>
        </p:nvSpPr>
        <p:spPr/>
        <p:txBody>
          <a:bodyPr/>
          <a:lstStyle/>
          <a:p>
            <a:pPr>
              <a:defRPr/>
            </a:pPr>
            <a:fld id="{77736353-9378-4982-9402-0AF2F1B216E7}" type="slidenum">
              <a:rPr lang="en-US" altLang="en-US" smtClean="0"/>
              <a:pPr>
                <a:defRPr/>
              </a:pPr>
              <a:t>‹#›</a:t>
            </a:fld>
            <a:endParaRPr lang="en-US" altLang="en-US" dirty="0"/>
          </a:p>
        </p:txBody>
      </p:sp>
    </p:spTree>
    <p:extLst>
      <p:ext uri="{BB962C8B-B14F-4D97-AF65-F5344CB8AC3E}">
        <p14:creationId xmlns:p14="http://schemas.microsoft.com/office/powerpoint/2010/main" val="38884916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FC94-2992-B3A5-9C2D-0CF475D0274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F0A357-7801-F894-DEF5-7E4538361D3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F39502-283E-8A49-913A-E3B660970856}"/>
              </a:ext>
            </a:extLst>
          </p:cNvPr>
          <p:cNvSpPr>
            <a:spLocks noGrp="1"/>
          </p:cNvSpPr>
          <p:nvPr>
            <p:ph type="dt" sz="half" idx="10"/>
          </p:nvPr>
        </p:nvSpPr>
        <p:spPr/>
        <p:txBody>
          <a:bodyPr/>
          <a:lstStyle/>
          <a:p>
            <a:pPr>
              <a:defRPr/>
            </a:pPr>
            <a:fld id="{F87909EC-F7EE-45C8-A7CD-634A095989AD}" type="datetime1">
              <a:rPr lang="en-US" smtClean="0"/>
              <a:pPr>
                <a:defRPr/>
              </a:pPr>
              <a:t>12/19/2022</a:t>
            </a:fld>
            <a:endParaRPr lang="en-US" dirty="0"/>
          </a:p>
        </p:txBody>
      </p:sp>
      <p:sp>
        <p:nvSpPr>
          <p:cNvPr id="5" name="Footer Placeholder 4">
            <a:extLst>
              <a:ext uri="{FF2B5EF4-FFF2-40B4-BE49-F238E27FC236}">
                <a16:creationId xmlns:a16="http://schemas.microsoft.com/office/drawing/2014/main" id="{8622BBA2-A27A-D1D7-BD38-FD6C91C0431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8FC48F50-0D6A-31E1-1A87-B9496A7C0788}"/>
              </a:ext>
            </a:extLst>
          </p:cNvPr>
          <p:cNvSpPr>
            <a:spLocks noGrp="1"/>
          </p:cNvSpPr>
          <p:nvPr>
            <p:ph type="sldNum" sz="quarter" idx="12"/>
          </p:nvPr>
        </p:nvSpPr>
        <p:spPr/>
        <p:txBody>
          <a:bodyPr/>
          <a:lstStyle/>
          <a:p>
            <a:pPr>
              <a:defRPr/>
            </a:pPr>
            <a:fld id="{550AD3ED-6F7F-452F-BCFB-6676934D578C}" type="slidenum">
              <a:rPr lang="en-US" altLang="en-US" smtClean="0"/>
              <a:pPr>
                <a:defRPr/>
              </a:pPr>
              <a:t>‹#›</a:t>
            </a:fld>
            <a:endParaRPr lang="en-US" altLang="en-US" dirty="0"/>
          </a:p>
        </p:txBody>
      </p:sp>
    </p:spTree>
    <p:extLst>
      <p:ext uri="{BB962C8B-B14F-4D97-AF65-F5344CB8AC3E}">
        <p14:creationId xmlns:p14="http://schemas.microsoft.com/office/powerpoint/2010/main" val="62158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anchor="b"/>
          <a:lstStyle>
            <a:lvl1pPr algn="l">
              <a:defRPr sz="2000" b="1" baseline="0">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1"/>
            </a:solidFill>
          </a:ln>
          <a:effectLst>
            <a:outerShdw blurRad="44450" dist="27940" dir="5400000" algn="ctr">
              <a:srgbClr val="000000">
                <a:alpha val="32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24399492"/>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353A-70A1-125E-5C39-24525D4BCA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38E458-B37B-3E5E-3233-ECC4666B52D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C2A8837-867D-0AB9-14A0-920BF70446FC}"/>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855E61F-65A9-67FA-DA71-912E3529E3D1}"/>
              </a:ext>
            </a:extLst>
          </p:cNvPr>
          <p:cNvSpPr>
            <a:spLocks noGrp="1"/>
          </p:cNvSpPr>
          <p:nvPr>
            <p:ph type="dt" sz="half" idx="10"/>
          </p:nvPr>
        </p:nvSpPr>
        <p:spPr/>
        <p:txBody>
          <a:bodyPr/>
          <a:lstStyle/>
          <a:p>
            <a:pPr>
              <a:defRPr/>
            </a:pPr>
            <a:fld id="{C25DF207-C5C2-45B1-97A5-ECB1C5ABD953}" type="datetime1">
              <a:rPr lang="en-US" smtClean="0"/>
              <a:pPr>
                <a:defRPr/>
              </a:pPr>
              <a:t>12/19/2022</a:t>
            </a:fld>
            <a:endParaRPr lang="en-US" dirty="0"/>
          </a:p>
        </p:txBody>
      </p:sp>
      <p:sp>
        <p:nvSpPr>
          <p:cNvPr id="6" name="Footer Placeholder 5">
            <a:extLst>
              <a:ext uri="{FF2B5EF4-FFF2-40B4-BE49-F238E27FC236}">
                <a16:creationId xmlns:a16="http://schemas.microsoft.com/office/drawing/2014/main" id="{A01C266A-E27C-FB70-7FAB-7CB404125D6A}"/>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FB62F7B-14D9-2D20-339A-8F820D689441}"/>
              </a:ext>
            </a:extLst>
          </p:cNvPr>
          <p:cNvSpPr>
            <a:spLocks noGrp="1"/>
          </p:cNvSpPr>
          <p:nvPr>
            <p:ph type="sldNum" sz="quarter" idx="12"/>
          </p:nvPr>
        </p:nvSpPr>
        <p:spPr/>
        <p:txBody>
          <a:bodyPr/>
          <a:lstStyle/>
          <a:p>
            <a:pPr>
              <a:defRPr/>
            </a:pPr>
            <a:fld id="{CB71E9DA-E80A-48AB-A09B-BDE59DB3A2B3}" type="slidenum">
              <a:rPr lang="en-US" altLang="en-US" smtClean="0"/>
              <a:pPr>
                <a:defRPr/>
              </a:pPr>
              <a:t>‹#›</a:t>
            </a:fld>
            <a:endParaRPr lang="en-US" altLang="en-US" dirty="0"/>
          </a:p>
        </p:txBody>
      </p:sp>
    </p:spTree>
    <p:extLst>
      <p:ext uri="{BB962C8B-B14F-4D97-AF65-F5344CB8AC3E}">
        <p14:creationId xmlns:p14="http://schemas.microsoft.com/office/powerpoint/2010/main" val="21351549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95E2-8762-5C50-C988-4F23AB6EBFE7}"/>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AF69F6-5FAE-BA22-DDBE-D289E4A371B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3A94BEB-6876-3400-5725-DE2792A98EA3}"/>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3D84DE-E7CF-46F1-29F1-47646CE20B2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9A43EEA-4785-B5B8-A59D-A8226A87200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EE02F1-60F7-A2B2-5E9E-7D31CB81B215}"/>
              </a:ext>
            </a:extLst>
          </p:cNvPr>
          <p:cNvSpPr>
            <a:spLocks noGrp="1"/>
          </p:cNvSpPr>
          <p:nvPr>
            <p:ph type="dt" sz="half" idx="10"/>
          </p:nvPr>
        </p:nvSpPr>
        <p:spPr/>
        <p:txBody>
          <a:bodyPr/>
          <a:lstStyle/>
          <a:p>
            <a:pPr>
              <a:defRPr/>
            </a:pPr>
            <a:fld id="{F2154FB3-E2CD-4E92-823B-4A2BB61FA6B3}" type="datetime1">
              <a:rPr lang="en-US" smtClean="0"/>
              <a:pPr>
                <a:defRPr/>
              </a:pPr>
              <a:t>12/19/2022</a:t>
            </a:fld>
            <a:endParaRPr lang="en-US" dirty="0"/>
          </a:p>
        </p:txBody>
      </p:sp>
      <p:sp>
        <p:nvSpPr>
          <p:cNvPr id="8" name="Footer Placeholder 7">
            <a:extLst>
              <a:ext uri="{FF2B5EF4-FFF2-40B4-BE49-F238E27FC236}">
                <a16:creationId xmlns:a16="http://schemas.microsoft.com/office/drawing/2014/main" id="{0219F137-0834-593A-63FD-B520E5D025D7}"/>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C90179F7-E95B-2F0A-63BD-4B669DC478A4}"/>
              </a:ext>
            </a:extLst>
          </p:cNvPr>
          <p:cNvSpPr>
            <a:spLocks noGrp="1"/>
          </p:cNvSpPr>
          <p:nvPr>
            <p:ph type="sldNum" sz="quarter" idx="12"/>
          </p:nvPr>
        </p:nvSpPr>
        <p:spPr/>
        <p:txBody>
          <a:bodyPr/>
          <a:lstStyle/>
          <a:p>
            <a:pPr>
              <a:defRPr/>
            </a:pPr>
            <a:fld id="{7F8523A4-90B7-45FC-9FCF-4E076E7F1DBC}" type="slidenum">
              <a:rPr lang="en-US" altLang="en-US" smtClean="0"/>
              <a:pPr>
                <a:defRPr/>
              </a:pPr>
              <a:t>‹#›</a:t>
            </a:fld>
            <a:endParaRPr lang="en-US" altLang="en-US" dirty="0"/>
          </a:p>
        </p:txBody>
      </p:sp>
    </p:spTree>
    <p:extLst>
      <p:ext uri="{BB962C8B-B14F-4D97-AF65-F5344CB8AC3E}">
        <p14:creationId xmlns:p14="http://schemas.microsoft.com/office/powerpoint/2010/main" val="21599368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5D17-66D5-D3E7-0FE7-CA08D780DF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CDC7F86-3DD0-EFEB-4D8E-E7AA77384837}"/>
              </a:ext>
            </a:extLst>
          </p:cNvPr>
          <p:cNvSpPr>
            <a:spLocks noGrp="1"/>
          </p:cNvSpPr>
          <p:nvPr>
            <p:ph type="dt" sz="half" idx="10"/>
          </p:nvPr>
        </p:nvSpPr>
        <p:spPr/>
        <p:txBody>
          <a:bodyPr/>
          <a:lstStyle/>
          <a:p>
            <a:pPr>
              <a:defRPr/>
            </a:pPr>
            <a:fld id="{F7D3F16E-4B97-4909-98D2-025BA5FFAEBE}" type="datetime1">
              <a:rPr lang="en-US" smtClean="0"/>
              <a:pPr>
                <a:defRPr/>
              </a:pPr>
              <a:t>12/19/2022</a:t>
            </a:fld>
            <a:endParaRPr lang="en-US" dirty="0"/>
          </a:p>
        </p:txBody>
      </p:sp>
      <p:sp>
        <p:nvSpPr>
          <p:cNvPr id="4" name="Footer Placeholder 3">
            <a:extLst>
              <a:ext uri="{FF2B5EF4-FFF2-40B4-BE49-F238E27FC236}">
                <a16:creationId xmlns:a16="http://schemas.microsoft.com/office/drawing/2014/main" id="{8CD872EB-711D-A812-5C55-35BF660DEF99}"/>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03DEF481-57B6-4BCB-39E9-097E93034905}"/>
              </a:ext>
            </a:extLst>
          </p:cNvPr>
          <p:cNvSpPr>
            <a:spLocks noGrp="1"/>
          </p:cNvSpPr>
          <p:nvPr>
            <p:ph type="sldNum" sz="quarter" idx="12"/>
          </p:nvPr>
        </p:nvSpPr>
        <p:spPr/>
        <p:txBody>
          <a:bodyPr/>
          <a:lstStyle/>
          <a:p>
            <a:pPr>
              <a:defRPr/>
            </a:pPr>
            <a:fld id="{301EC4D1-1DCD-4FA5-BFA3-793664CF8445}" type="slidenum">
              <a:rPr lang="en-US" altLang="en-US" smtClean="0"/>
              <a:pPr>
                <a:defRPr/>
              </a:pPr>
              <a:t>‹#›</a:t>
            </a:fld>
            <a:endParaRPr lang="en-US" altLang="en-US" dirty="0"/>
          </a:p>
        </p:txBody>
      </p:sp>
    </p:spTree>
    <p:extLst>
      <p:ext uri="{BB962C8B-B14F-4D97-AF65-F5344CB8AC3E}">
        <p14:creationId xmlns:p14="http://schemas.microsoft.com/office/powerpoint/2010/main" val="17392796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753A45-1382-2224-CC30-29B7AD26335E}"/>
              </a:ext>
            </a:extLst>
          </p:cNvPr>
          <p:cNvSpPr>
            <a:spLocks noGrp="1"/>
          </p:cNvSpPr>
          <p:nvPr>
            <p:ph type="dt" sz="half" idx="10"/>
          </p:nvPr>
        </p:nvSpPr>
        <p:spPr/>
        <p:txBody>
          <a:bodyPr/>
          <a:lstStyle/>
          <a:p>
            <a:pPr>
              <a:defRPr/>
            </a:pPr>
            <a:fld id="{B8CCF58E-6F33-49B9-B5D7-C3BF014A4DA4}" type="datetime1">
              <a:rPr lang="en-US" smtClean="0"/>
              <a:pPr>
                <a:defRPr/>
              </a:pPr>
              <a:t>12/19/2022</a:t>
            </a:fld>
            <a:endParaRPr lang="en-US" dirty="0"/>
          </a:p>
        </p:txBody>
      </p:sp>
      <p:sp>
        <p:nvSpPr>
          <p:cNvPr id="3" name="Footer Placeholder 2">
            <a:extLst>
              <a:ext uri="{FF2B5EF4-FFF2-40B4-BE49-F238E27FC236}">
                <a16:creationId xmlns:a16="http://schemas.microsoft.com/office/drawing/2014/main" id="{4C1F6FA9-37FA-5EC2-7547-E9C0F1B23F1B}"/>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84B370C-F19E-7BA2-90EC-5051E519BFCD}"/>
              </a:ext>
            </a:extLst>
          </p:cNvPr>
          <p:cNvSpPr>
            <a:spLocks noGrp="1"/>
          </p:cNvSpPr>
          <p:nvPr>
            <p:ph type="sldNum" sz="quarter" idx="12"/>
          </p:nvPr>
        </p:nvSpPr>
        <p:spPr/>
        <p:txBody>
          <a:bodyPr/>
          <a:lstStyle/>
          <a:p>
            <a:pPr>
              <a:defRPr/>
            </a:pPr>
            <a:fld id="{25EFDEA3-971A-4A02-855D-7AD05D64FE7C}" type="slidenum">
              <a:rPr lang="en-US" altLang="en-US" smtClean="0"/>
              <a:pPr>
                <a:defRPr/>
              </a:pPr>
              <a:t>‹#›</a:t>
            </a:fld>
            <a:endParaRPr lang="en-US" altLang="en-US" dirty="0"/>
          </a:p>
        </p:txBody>
      </p:sp>
    </p:spTree>
    <p:extLst>
      <p:ext uri="{BB962C8B-B14F-4D97-AF65-F5344CB8AC3E}">
        <p14:creationId xmlns:p14="http://schemas.microsoft.com/office/powerpoint/2010/main" val="9479363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B3C6-8000-CA02-8FEF-39C6102FA5C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01E6582-5F2A-32C3-D036-BCD79AA7D2E6}"/>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F044E05-3E9D-4B4A-21FE-E3F7EABE3EB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A8F2569-849C-5E12-6541-F5736563B2F2}"/>
              </a:ext>
            </a:extLst>
          </p:cNvPr>
          <p:cNvSpPr>
            <a:spLocks noGrp="1"/>
          </p:cNvSpPr>
          <p:nvPr>
            <p:ph type="dt" sz="half" idx="10"/>
          </p:nvPr>
        </p:nvSpPr>
        <p:spPr/>
        <p:txBody>
          <a:bodyPr/>
          <a:lstStyle/>
          <a:p>
            <a:pPr>
              <a:defRPr/>
            </a:pPr>
            <a:fld id="{7DA025E1-216E-4DFE-84BA-C08DC9F0569A}" type="datetime1">
              <a:rPr lang="en-US" smtClean="0"/>
              <a:pPr>
                <a:defRPr/>
              </a:pPr>
              <a:t>12/19/2022</a:t>
            </a:fld>
            <a:endParaRPr lang="en-US" dirty="0"/>
          </a:p>
        </p:txBody>
      </p:sp>
      <p:sp>
        <p:nvSpPr>
          <p:cNvPr id="6" name="Footer Placeholder 5">
            <a:extLst>
              <a:ext uri="{FF2B5EF4-FFF2-40B4-BE49-F238E27FC236}">
                <a16:creationId xmlns:a16="http://schemas.microsoft.com/office/drawing/2014/main" id="{B6D325F9-9CD2-1E26-5E4A-607CA205E30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433E4E4C-B955-3A2B-E4B2-90CC510CFC4C}"/>
              </a:ext>
            </a:extLst>
          </p:cNvPr>
          <p:cNvSpPr>
            <a:spLocks noGrp="1"/>
          </p:cNvSpPr>
          <p:nvPr>
            <p:ph type="sldNum" sz="quarter" idx="12"/>
          </p:nvPr>
        </p:nvSpPr>
        <p:spPr/>
        <p:txBody>
          <a:bodyPr/>
          <a:lstStyle/>
          <a:p>
            <a:pPr>
              <a:defRPr/>
            </a:pPr>
            <a:fld id="{90FB283F-61C8-48B9-8E9D-93955E60FC73}" type="slidenum">
              <a:rPr lang="en-US" altLang="en-US" smtClean="0"/>
              <a:pPr>
                <a:defRPr/>
              </a:pPr>
              <a:t>‹#›</a:t>
            </a:fld>
            <a:endParaRPr lang="en-US" altLang="en-US" dirty="0"/>
          </a:p>
        </p:txBody>
      </p:sp>
    </p:spTree>
    <p:extLst>
      <p:ext uri="{BB962C8B-B14F-4D97-AF65-F5344CB8AC3E}">
        <p14:creationId xmlns:p14="http://schemas.microsoft.com/office/powerpoint/2010/main" val="34460863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99646-8129-0705-F05E-3C88B5EEAEB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52F4AD5-6188-A0FA-E6D9-AE0E540BF26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1E160BD4-1B7F-CAC9-0B61-76E47346045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90905E2-3F01-49F5-2A95-F14C6CA2868A}"/>
              </a:ext>
            </a:extLst>
          </p:cNvPr>
          <p:cNvSpPr>
            <a:spLocks noGrp="1"/>
          </p:cNvSpPr>
          <p:nvPr>
            <p:ph type="dt" sz="half" idx="10"/>
          </p:nvPr>
        </p:nvSpPr>
        <p:spPr/>
        <p:txBody>
          <a:bodyPr/>
          <a:lstStyle/>
          <a:p>
            <a:pPr>
              <a:defRPr/>
            </a:pPr>
            <a:fld id="{34DBBCE8-3780-4481-AF27-61BD67877911}" type="datetime1">
              <a:rPr lang="en-US" smtClean="0"/>
              <a:pPr>
                <a:defRPr/>
              </a:pPr>
              <a:t>12/19/2022</a:t>
            </a:fld>
            <a:endParaRPr lang="en-US" dirty="0"/>
          </a:p>
        </p:txBody>
      </p:sp>
      <p:sp>
        <p:nvSpPr>
          <p:cNvPr id="6" name="Footer Placeholder 5">
            <a:extLst>
              <a:ext uri="{FF2B5EF4-FFF2-40B4-BE49-F238E27FC236}">
                <a16:creationId xmlns:a16="http://schemas.microsoft.com/office/drawing/2014/main" id="{9DFA125C-1A04-E5C1-52A9-AE1730DB4F9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A394B0C-FD47-761D-D5A7-4771882D8648}"/>
              </a:ext>
            </a:extLst>
          </p:cNvPr>
          <p:cNvSpPr>
            <a:spLocks noGrp="1"/>
          </p:cNvSpPr>
          <p:nvPr>
            <p:ph type="sldNum" sz="quarter" idx="12"/>
          </p:nvPr>
        </p:nvSpPr>
        <p:spPr/>
        <p:txBody>
          <a:bodyPr/>
          <a:lstStyle/>
          <a:p>
            <a:pPr>
              <a:defRPr/>
            </a:pPr>
            <a:fld id="{30C91A3A-5883-4CE5-B7F5-7CA602EDE11F}" type="slidenum">
              <a:rPr lang="en-US" altLang="en-US" smtClean="0"/>
              <a:pPr>
                <a:defRPr/>
              </a:pPr>
              <a:t>‹#›</a:t>
            </a:fld>
            <a:endParaRPr lang="en-US" altLang="en-US" dirty="0"/>
          </a:p>
        </p:txBody>
      </p:sp>
    </p:spTree>
    <p:extLst>
      <p:ext uri="{BB962C8B-B14F-4D97-AF65-F5344CB8AC3E}">
        <p14:creationId xmlns:p14="http://schemas.microsoft.com/office/powerpoint/2010/main" val="16681136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7E95A-3255-8F7F-B20C-3832E07FB5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3E1B5D-DABA-AA1B-0D4C-7653C59984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772202-C09C-BD32-9C32-947E15939E15}"/>
              </a:ext>
            </a:extLst>
          </p:cNvPr>
          <p:cNvSpPr>
            <a:spLocks noGrp="1"/>
          </p:cNvSpPr>
          <p:nvPr>
            <p:ph type="dt" sz="half" idx="10"/>
          </p:nvPr>
        </p:nvSpPr>
        <p:spPr/>
        <p:txBody>
          <a:bodyPr/>
          <a:lstStyle/>
          <a:p>
            <a:pPr>
              <a:defRPr/>
            </a:pPr>
            <a:fld id="{D771B6C3-FE1D-44F5-B38B-E27ADB3C1C84}" type="datetime1">
              <a:rPr lang="en-US" smtClean="0"/>
              <a:pPr>
                <a:defRPr/>
              </a:pPr>
              <a:t>12/19/2022</a:t>
            </a:fld>
            <a:endParaRPr lang="en-US" dirty="0"/>
          </a:p>
        </p:txBody>
      </p:sp>
      <p:sp>
        <p:nvSpPr>
          <p:cNvPr id="5" name="Footer Placeholder 4">
            <a:extLst>
              <a:ext uri="{FF2B5EF4-FFF2-40B4-BE49-F238E27FC236}">
                <a16:creationId xmlns:a16="http://schemas.microsoft.com/office/drawing/2014/main" id="{4C020270-97EA-C71C-D6B4-EF447EAC523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89D72B03-2103-613C-8EA1-C6711605F1BB}"/>
              </a:ext>
            </a:extLst>
          </p:cNvPr>
          <p:cNvSpPr>
            <a:spLocks noGrp="1"/>
          </p:cNvSpPr>
          <p:nvPr>
            <p:ph type="sldNum" sz="quarter" idx="12"/>
          </p:nvPr>
        </p:nvSpPr>
        <p:spPr/>
        <p:txBody>
          <a:bodyPr/>
          <a:lstStyle/>
          <a:p>
            <a:pPr>
              <a:defRPr/>
            </a:pPr>
            <a:fld id="{ED4403C4-ED66-44F0-96DF-D6B0B2FAEB37}" type="slidenum">
              <a:rPr lang="en-US" altLang="en-US" smtClean="0"/>
              <a:pPr>
                <a:defRPr/>
              </a:pPr>
              <a:t>‹#›</a:t>
            </a:fld>
            <a:endParaRPr lang="en-US" altLang="en-US" dirty="0"/>
          </a:p>
        </p:txBody>
      </p:sp>
    </p:spTree>
    <p:extLst>
      <p:ext uri="{BB962C8B-B14F-4D97-AF65-F5344CB8AC3E}">
        <p14:creationId xmlns:p14="http://schemas.microsoft.com/office/powerpoint/2010/main" val="31458080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807FE8-207B-16B1-6B81-B7BA34323FD7}"/>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0F0568-845C-D8A9-5653-A6E2A3E674A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B5A7DC-E150-98D8-D7A9-595049F7F34B}"/>
              </a:ext>
            </a:extLst>
          </p:cNvPr>
          <p:cNvSpPr>
            <a:spLocks noGrp="1"/>
          </p:cNvSpPr>
          <p:nvPr>
            <p:ph type="dt" sz="half" idx="10"/>
          </p:nvPr>
        </p:nvSpPr>
        <p:spPr/>
        <p:txBody>
          <a:bodyPr/>
          <a:lstStyle/>
          <a:p>
            <a:pPr>
              <a:defRPr/>
            </a:pPr>
            <a:fld id="{675AC2EE-C2F1-480C-956A-10BF6D73F939}" type="datetime1">
              <a:rPr lang="en-US" smtClean="0"/>
              <a:pPr>
                <a:defRPr/>
              </a:pPr>
              <a:t>12/19/2022</a:t>
            </a:fld>
            <a:endParaRPr lang="en-US" dirty="0"/>
          </a:p>
        </p:txBody>
      </p:sp>
      <p:sp>
        <p:nvSpPr>
          <p:cNvPr id="5" name="Footer Placeholder 4">
            <a:extLst>
              <a:ext uri="{FF2B5EF4-FFF2-40B4-BE49-F238E27FC236}">
                <a16:creationId xmlns:a16="http://schemas.microsoft.com/office/drawing/2014/main" id="{298ED6A9-FE44-BA40-BC9E-5E4ECC9FD4B3}"/>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4E46F42E-D599-4E01-1FD6-DB307824D1AC}"/>
              </a:ext>
            </a:extLst>
          </p:cNvPr>
          <p:cNvSpPr>
            <a:spLocks noGrp="1"/>
          </p:cNvSpPr>
          <p:nvPr>
            <p:ph type="sldNum" sz="quarter" idx="12"/>
          </p:nvPr>
        </p:nvSpPr>
        <p:spPr/>
        <p:txBody>
          <a:bodyPr/>
          <a:lstStyle/>
          <a:p>
            <a:pPr>
              <a:defRPr/>
            </a:pPr>
            <a:fld id="{40D7998E-B1C9-45C9-97F9-509677D8324A}" type="slidenum">
              <a:rPr lang="en-US" altLang="en-US" smtClean="0"/>
              <a:pPr>
                <a:defRPr/>
              </a:pPr>
              <a:t>‹#›</a:t>
            </a:fld>
            <a:endParaRPr lang="en-US" altLang="en-US" dirty="0"/>
          </a:p>
        </p:txBody>
      </p:sp>
    </p:spTree>
    <p:extLst>
      <p:ext uri="{BB962C8B-B14F-4D97-AF65-F5344CB8AC3E}">
        <p14:creationId xmlns:p14="http://schemas.microsoft.com/office/powerpoint/2010/main" val="30334896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4785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Text Placeholder 5"/>
          <p:cNvSpPr>
            <a:spLocks noGrp="1"/>
          </p:cNvSpPr>
          <p:nvPr>
            <p:ph type="body" sz="quarter" idx="11"/>
          </p:nvPr>
        </p:nvSpPr>
        <p:spPr>
          <a:xfrm>
            <a:off x="2286000" y="6281928"/>
            <a:ext cx="5105400" cy="182880"/>
          </a:xfrm>
          <a:prstGeom prst="rect">
            <a:avLst/>
          </a:prstGeom>
        </p:spPr>
        <p:txBody>
          <a:bodyPr/>
          <a:lstStyle>
            <a:lvl1pPr>
              <a:buNone/>
              <a:defRPr sz="1000" baseline="0">
                <a:solidFill>
                  <a:schemeClr val="bg1"/>
                </a:solidFill>
              </a:defRPr>
            </a:lvl1pPr>
          </a:lstStyle>
          <a:p>
            <a:pPr lvl="0"/>
            <a:r>
              <a:rPr lang="en-US"/>
              <a:t>Click to edit Master text styles</a:t>
            </a:r>
          </a:p>
        </p:txBody>
      </p:sp>
      <p:sp>
        <p:nvSpPr>
          <p:cNvPr id="12" name="Text Placeholder 6"/>
          <p:cNvSpPr>
            <a:spLocks noGrp="1"/>
          </p:cNvSpPr>
          <p:nvPr>
            <p:ph type="body" sz="quarter" idx="12"/>
          </p:nvPr>
        </p:nvSpPr>
        <p:spPr>
          <a:xfrm>
            <a:off x="2286000" y="6473952"/>
            <a:ext cx="5105400" cy="228600"/>
          </a:xfrm>
          <a:prstGeom prst="rect">
            <a:avLst/>
          </a:prstGeom>
        </p:spPr>
        <p:txBody>
          <a:bodyPr/>
          <a:lstStyle>
            <a:lvl1pPr>
              <a:buNone/>
              <a:defRPr sz="10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2452534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2.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3.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5.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793" r:id="rId1"/>
    <p:sldLayoutId id="2147485794" r:id="rId2"/>
    <p:sldLayoutId id="2147485795" r:id="rId3"/>
    <p:sldLayoutId id="2147485796" r:id="rId4"/>
    <p:sldLayoutId id="2147485797" r:id="rId5"/>
    <p:sldLayoutId id="2147485798" r:id="rId6"/>
    <p:sldLayoutId id="2147485799" r:id="rId7"/>
    <p:sldLayoutId id="2147485800" r:id="rId8"/>
    <p:sldLayoutId id="2147485801" r:id="rId9"/>
    <p:sldLayoutId id="2147485809" r:id="rId10"/>
    <p:sldLayoutId id="2147485810" r:id="rId11"/>
    <p:sldLayoutId id="2147485811" r:id="rId12"/>
    <p:sldLayoutId id="2147485812" r:id="rId13"/>
    <p:sldLayoutId id="2147485813" r:id="rId14"/>
    <p:sldLayoutId id="2147485814" r:id="rId15"/>
    <p:sldLayoutId id="2147485802" r:id="rId16"/>
    <p:sldLayoutId id="2147485815" r:id="rId17"/>
    <p:sldLayoutId id="2147485803" r:id="rId18"/>
  </p:sldLayoutIdLst>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charset="0"/>
        </a:defRPr>
      </a:lvl2pPr>
      <a:lvl3pPr algn="ctr" rtl="0" eaLnBrk="0" fontAlgn="base" hangingPunct="0">
        <a:spcBef>
          <a:spcPct val="0"/>
        </a:spcBef>
        <a:spcAft>
          <a:spcPct val="0"/>
        </a:spcAft>
        <a:defRPr sz="4400">
          <a:solidFill>
            <a:schemeClr val="tx1"/>
          </a:solidFill>
          <a:latin typeface="Myriad Web Pro" charset="0"/>
        </a:defRPr>
      </a:lvl3pPr>
      <a:lvl4pPr algn="ctr" rtl="0" eaLnBrk="0" fontAlgn="base" hangingPunct="0">
        <a:spcBef>
          <a:spcPct val="0"/>
        </a:spcBef>
        <a:spcAft>
          <a:spcPct val="0"/>
        </a:spcAft>
        <a:defRPr sz="4400">
          <a:solidFill>
            <a:schemeClr val="tx1"/>
          </a:solidFill>
          <a:latin typeface="Myriad Web Pro" charset="0"/>
        </a:defRPr>
      </a:lvl4pPr>
      <a:lvl5pPr algn="ctr" rtl="0" eaLnBrk="0" fontAlgn="base" hangingPunct="0">
        <a:spcBef>
          <a:spcPct val="0"/>
        </a:spcBef>
        <a:spcAft>
          <a:spcPct val="0"/>
        </a:spcAft>
        <a:defRPr sz="4400">
          <a:solidFill>
            <a:schemeClr val="tx1"/>
          </a:solidFill>
          <a:latin typeface="Myriad Web Pro" charset="0"/>
        </a:defRPr>
      </a:lvl5pPr>
      <a:lvl6pPr marL="457200" algn="ctr" rtl="0" fontAlgn="base">
        <a:spcBef>
          <a:spcPct val="0"/>
        </a:spcBef>
        <a:spcAft>
          <a:spcPct val="0"/>
        </a:spcAft>
        <a:defRPr sz="4400">
          <a:solidFill>
            <a:schemeClr val="tx1"/>
          </a:solidFill>
          <a:latin typeface="Myriad Web Pro" charset="0"/>
        </a:defRPr>
      </a:lvl6pPr>
      <a:lvl7pPr marL="914400" algn="ctr" rtl="0" fontAlgn="base">
        <a:spcBef>
          <a:spcPct val="0"/>
        </a:spcBef>
        <a:spcAft>
          <a:spcPct val="0"/>
        </a:spcAft>
        <a:defRPr sz="4400">
          <a:solidFill>
            <a:schemeClr val="tx1"/>
          </a:solidFill>
          <a:latin typeface="Myriad Web Pro" charset="0"/>
        </a:defRPr>
      </a:lvl7pPr>
      <a:lvl8pPr marL="1371600" algn="ctr" rtl="0" fontAlgn="base">
        <a:spcBef>
          <a:spcPct val="0"/>
        </a:spcBef>
        <a:spcAft>
          <a:spcPct val="0"/>
        </a:spcAft>
        <a:defRPr sz="4400">
          <a:solidFill>
            <a:schemeClr val="tx1"/>
          </a:solidFill>
          <a:latin typeface="Myriad Web Pro" charset="0"/>
        </a:defRPr>
      </a:lvl8pPr>
      <a:lvl9pPr marL="1828800" algn="ctr" rtl="0" fontAlgn="base">
        <a:spcBef>
          <a:spcPct val="0"/>
        </a:spcBef>
        <a:spcAft>
          <a:spcPct val="0"/>
        </a:spcAft>
        <a:defRPr sz="4400">
          <a:solidFill>
            <a:schemeClr val="tx1"/>
          </a:solidFill>
          <a:latin typeface="Myriad Web Pro"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SDS_Powerpoint_Slide3.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52450" y="0"/>
            <a:ext cx="96964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830" r:id="rId1"/>
    <p:sldLayoutId id="2147485831" r:id="rId2"/>
    <p:sldLayoutId id="2147485832" r:id="rId3"/>
    <p:sldLayoutId id="2147485833" r:id="rId4"/>
    <p:sldLayoutId id="2147485834" r:id="rId5"/>
    <p:sldLayoutId id="2147485835" r:id="rId6"/>
    <p:sldLayoutId id="2147485836" r:id="rId7"/>
    <p:sldLayoutId id="2147485837" r:id="rId8"/>
    <p:sldLayoutId id="2147485838" r:id="rId9"/>
    <p:sldLayoutId id="2147485839" r:id="rId10"/>
    <p:sldLayoutId id="2147485840" r:id="rId11"/>
    <p:sldLayoutId id="2147485841" r:id="rId12"/>
    <p:sldLayoutId id="2147485842" r:id="rId13"/>
    <p:sldLayoutId id="2147485958" r:id="rId14"/>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defRPr>
      </a:lvl2pPr>
      <a:lvl3pPr algn="ctr" defTabSz="457200" rtl="0" eaLnBrk="1" fontAlgn="base" hangingPunct="1">
        <a:spcBef>
          <a:spcPct val="0"/>
        </a:spcBef>
        <a:spcAft>
          <a:spcPct val="0"/>
        </a:spcAft>
        <a:defRPr sz="4400">
          <a:solidFill>
            <a:schemeClr val="tx1"/>
          </a:solidFill>
          <a:latin typeface="Calibri" pitchFamily="34" charset="0"/>
        </a:defRPr>
      </a:lvl3pPr>
      <a:lvl4pPr algn="ctr" defTabSz="457200" rtl="0" eaLnBrk="1" fontAlgn="base" hangingPunct="1">
        <a:spcBef>
          <a:spcPct val="0"/>
        </a:spcBef>
        <a:spcAft>
          <a:spcPct val="0"/>
        </a:spcAft>
        <a:defRPr sz="4400">
          <a:solidFill>
            <a:schemeClr val="tx1"/>
          </a:solidFill>
          <a:latin typeface="Calibri" pitchFamily="34" charset="0"/>
        </a:defRPr>
      </a:lvl4pPr>
      <a:lvl5pPr algn="ctr" defTabSz="457200" rtl="0" eaLnBrk="1" fontAlgn="base" hangingPunct="1">
        <a:spcBef>
          <a:spcPct val="0"/>
        </a:spcBef>
        <a:spcAft>
          <a:spcPct val="0"/>
        </a:spcAft>
        <a:defRPr sz="4400">
          <a:solidFill>
            <a:schemeClr val="tx1"/>
          </a:solidFill>
          <a:latin typeface="Calibri" pitchFamily="34"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3200400" cy="6858000"/>
            <a:chOff x="0" y="0"/>
            <a:chExt cx="2016" cy="4320"/>
          </a:xfrm>
        </p:grpSpPr>
        <p:sp>
          <p:nvSpPr>
            <p:cNvPr id="6147" name="Rectangle 3"/>
            <p:cNvSpPr>
              <a:spLocks noChangeArrowheads="1"/>
            </p:cNvSpPr>
            <p:nvPr/>
          </p:nvSpPr>
          <p:spPr bwMode="auto">
            <a:xfrm>
              <a:off x="0" y="0"/>
              <a:ext cx="480" cy="432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8" name="Rectangle 4"/>
            <p:cNvSpPr>
              <a:spLocks noChangeArrowheads="1"/>
            </p:cNvSpPr>
            <p:nvPr/>
          </p:nvSpPr>
          <p:spPr bwMode="auto">
            <a:xfrm>
              <a:off x="432" y="0"/>
              <a:ext cx="1584" cy="67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49" name="AutoShape 5"/>
          <p:cNvSpPr>
            <a:spLocks noChangeArrowheads="1"/>
          </p:cNvSpPr>
          <p:nvPr/>
        </p:nvSpPr>
        <p:spPr bwMode="auto">
          <a:xfrm>
            <a:off x="762000" y="762000"/>
            <a:ext cx="5105400" cy="6096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6150" name="Rectangle 6"/>
          <p:cNvSpPr>
            <a:spLocks noGrp="1" noChangeArrowheads="1"/>
          </p:cNvSpPr>
          <p:nvPr>
            <p:ph type="title"/>
          </p:nvPr>
        </p:nvSpPr>
        <p:spPr bwMode="auto">
          <a:xfrm>
            <a:off x="914400" y="762000"/>
            <a:ext cx="8001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CA"/>
          </a:p>
        </p:txBody>
      </p:sp>
      <p:sp>
        <p:nvSpPr>
          <p:cNvPr id="6151" name="Rectangle 7"/>
          <p:cNvSpPr>
            <a:spLocks noGrp="1" noChangeArrowheads="1"/>
          </p:cNvSpPr>
          <p:nvPr>
            <p:ph type="body" idx="1"/>
          </p:nvPr>
        </p:nvSpPr>
        <p:spPr bwMode="auto">
          <a:xfrm>
            <a:off x="914400" y="2362200"/>
            <a:ext cx="8001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152" name="Rectangle 8"/>
          <p:cNvSpPr>
            <a:spLocks noGrp="1" noChangeArrowheads="1"/>
          </p:cNvSpPr>
          <p:nvPr>
            <p:ph type="dt" sz="half" idx="2"/>
          </p:nvPr>
        </p:nvSpPr>
        <p:spPr bwMode="auto">
          <a:xfrm>
            <a:off x="7010400" y="65532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a:defRPr sz="1400">
                <a:latin typeface="+mj-lt"/>
              </a:defRPr>
            </a:lvl1pPr>
          </a:lstStyle>
          <a:p>
            <a:endParaRPr lang="en-CA"/>
          </a:p>
        </p:txBody>
      </p:sp>
      <p:sp>
        <p:nvSpPr>
          <p:cNvPr id="6153" name="Rectangle 9"/>
          <p:cNvSpPr>
            <a:spLocks noGrp="1" noChangeArrowheads="1"/>
          </p:cNvSpPr>
          <p:nvPr>
            <p:ph type="ftr" sz="quarter" idx="3"/>
          </p:nvPr>
        </p:nvSpPr>
        <p:spPr bwMode="auto">
          <a:xfrm>
            <a:off x="2057400" y="6553200"/>
            <a:ext cx="3886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ctr">
              <a:defRPr sz="1400">
                <a:latin typeface="+mj-lt"/>
                <a:cs typeface="Times New Roman" charset="0"/>
              </a:defRPr>
            </a:lvl1pPr>
          </a:lstStyle>
          <a:p>
            <a:r>
              <a:rPr lang="en-CA"/>
              <a:t>© 2005 Pearson Education Canada Inc.</a:t>
            </a:r>
            <a:r>
              <a:rPr lang="en-CA">
                <a:cs typeface="+mn-cs"/>
              </a:rPr>
              <a:t> </a:t>
            </a:r>
          </a:p>
        </p:txBody>
      </p:sp>
      <p:sp>
        <p:nvSpPr>
          <p:cNvPr id="6154" name="Rectangle 10"/>
          <p:cNvSpPr>
            <a:spLocks noGrp="1" noChangeArrowheads="1"/>
          </p:cNvSpPr>
          <p:nvPr>
            <p:ph type="sldNum" sz="quarter" idx="4"/>
          </p:nvPr>
        </p:nvSpPr>
        <p:spPr bwMode="auto">
          <a:xfrm>
            <a:off x="84138" y="63436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spAutoFit/>
          </a:bodyPr>
          <a:lstStyle>
            <a:lvl1pPr>
              <a:defRPr sz="2600" b="1">
                <a:solidFill>
                  <a:schemeClr val="bg1"/>
                </a:solidFill>
                <a:latin typeface="+mj-lt"/>
              </a:defRPr>
            </a:lvl1pPr>
          </a:lstStyle>
          <a:p>
            <a:fld id="{689A7716-098B-48AF-B025-05E4118F93D5}" type="slidenum">
              <a:rPr lang="en-CA"/>
              <a:pPr/>
              <a:t>‹#›</a:t>
            </a:fld>
            <a:endParaRPr lang="en-CA"/>
          </a:p>
        </p:txBody>
      </p:sp>
      <p:grpSp>
        <p:nvGrpSpPr>
          <p:cNvPr id="6155" name="Group 11"/>
          <p:cNvGrpSpPr>
            <a:grpSpLocks/>
          </p:cNvGrpSpPr>
          <p:nvPr/>
        </p:nvGrpSpPr>
        <p:grpSpPr bwMode="auto">
          <a:xfrm>
            <a:off x="228600" y="1981200"/>
            <a:ext cx="7391400" cy="319088"/>
            <a:chOff x="144" y="1248"/>
            <a:chExt cx="4656" cy="201"/>
          </a:xfrm>
        </p:grpSpPr>
        <p:sp>
          <p:nvSpPr>
            <p:cNvPr id="6156" name="AutoShape 12"/>
            <p:cNvSpPr>
              <a:spLocks noChangeArrowheads="1"/>
            </p:cNvSpPr>
            <p:nvPr/>
          </p:nvSpPr>
          <p:spPr bwMode="auto">
            <a:xfrm>
              <a:off x="384" y="1248"/>
              <a:ext cx="4416" cy="200"/>
            </a:xfrm>
            <a:prstGeom prst="roundRect">
              <a:avLst>
                <a:gd name="adj" fmla="val 0"/>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7" name="AutoShape 13"/>
            <p:cNvSpPr>
              <a:spLocks noChangeArrowheads="1"/>
            </p:cNvSpPr>
            <p:nvPr/>
          </p:nvSpPr>
          <p:spPr bwMode="auto">
            <a:xfrm flipH="1">
              <a:off x="144" y="1248"/>
              <a:ext cx="248" cy="201"/>
            </a:xfrm>
            <a:prstGeom prst="flowChartDelay">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5844" r:id="rId1"/>
    <p:sldLayoutId id="2147485845" r:id="rId2"/>
    <p:sldLayoutId id="2147485846" r:id="rId3"/>
    <p:sldLayoutId id="2147485847" r:id="rId4"/>
    <p:sldLayoutId id="2147485848" r:id="rId5"/>
    <p:sldLayoutId id="2147485849" r:id="rId6"/>
    <p:sldLayoutId id="2147485850" r:id="rId7"/>
    <p:sldLayoutId id="2147485851" r:id="rId8"/>
    <p:sldLayoutId id="2147485852" r:id="rId9"/>
    <p:sldLayoutId id="2147485853" r:id="rId10"/>
    <p:sldLayoutId id="2147485854" r:id="rId11"/>
    <p:sldLayoutId id="2147485855" r:id="rId12"/>
    <p:sldLayoutId id="2147485856" r:id="rId13"/>
    <p:sldLayoutId id="2147485857" r:id="rId14"/>
    <p:sldLayoutId id="2147485858" r:id="rId15"/>
    <p:sldLayoutId id="2147485859" r:id="rId16"/>
    <p:sldLayoutId id="2147485860" r:id="rId17"/>
    <p:sldLayoutId id="2147485861" r:id="rId18"/>
    <p:sldLayoutId id="2147485862" r:id="rId19"/>
    <p:sldLayoutId id="2147485863" r:id="rId20"/>
    <p:sldLayoutId id="2147485864" r:id="rId21"/>
    <p:sldLayoutId id="2147485865" r:id="rId22"/>
  </p:sldLayoutIdLst>
  <p:txStyles>
    <p:titleStyle>
      <a:lvl1pPr algn="l" rtl="0" eaLnBrk="1" fontAlgn="base" hangingPunct="1">
        <a:lnSpc>
          <a:spcPct val="90000"/>
        </a:lnSpc>
        <a:spcBef>
          <a:spcPct val="0"/>
        </a:spcBef>
        <a:spcAft>
          <a:spcPct val="0"/>
        </a:spcAft>
        <a:defRPr sz="3600" b="1">
          <a:solidFill>
            <a:schemeClr val="tx2"/>
          </a:solidFill>
          <a:latin typeface="+mj-lt"/>
          <a:ea typeface="+mj-ea"/>
          <a:cs typeface="+mj-cs"/>
        </a:defRPr>
      </a:lvl1pPr>
      <a:lvl2pPr algn="l" rtl="0" eaLnBrk="1" fontAlgn="base" hangingPunct="1">
        <a:lnSpc>
          <a:spcPct val="90000"/>
        </a:lnSpc>
        <a:spcBef>
          <a:spcPct val="0"/>
        </a:spcBef>
        <a:spcAft>
          <a:spcPct val="0"/>
        </a:spcAft>
        <a:defRPr sz="3600" b="1">
          <a:solidFill>
            <a:schemeClr val="tx2"/>
          </a:solidFill>
          <a:latin typeface="Arial" charset="0"/>
        </a:defRPr>
      </a:lvl2pPr>
      <a:lvl3pPr algn="l" rtl="0" eaLnBrk="1" fontAlgn="base" hangingPunct="1">
        <a:lnSpc>
          <a:spcPct val="90000"/>
        </a:lnSpc>
        <a:spcBef>
          <a:spcPct val="0"/>
        </a:spcBef>
        <a:spcAft>
          <a:spcPct val="0"/>
        </a:spcAft>
        <a:defRPr sz="3600" b="1">
          <a:solidFill>
            <a:schemeClr val="tx2"/>
          </a:solidFill>
          <a:latin typeface="Arial" charset="0"/>
        </a:defRPr>
      </a:lvl3pPr>
      <a:lvl4pPr algn="l" rtl="0" eaLnBrk="1" fontAlgn="base" hangingPunct="1">
        <a:lnSpc>
          <a:spcPct val="90000"/>
        </a:lnSpc>
        <a:spcBef>
          <a:spcPct val="0"/>
        </a:spcBef>
        <a:spcAft>
          <a:spcPct val="0"/>
        </a:spcAft>
        <a:defRPr sz="3600" b="1">
          <a:solidFill>
            <a:schemeClr val="tx2"/>
          </a:solidFill>
          <a:latin typeface="Arial" charset="0"/>
        </a:defRPr>
      </a:lvl4pPr>
      <a:lvl5pPr algn="l" rtl="0" eaLnBrk="1" fontAlgn="base" hangingPunct="1">
        <a:lnSpc>
          <a:spcPct val="90000"/>
        </a:lnSpc>
        <a:spcBef>
          <a:spcPct val="0"/>
        </a:spcBef>
        <a:spcAft>
          <a:spcPct val="0"/>
        </a:spcAft>
        <a:defRPr sz="3600" b="1">
          <a:solidFill>
            <a:schemeClr val="tx2"/>
          </a:solidFill>
          <a:latin typeface="Arial" charset="0"/>
        </a:defRPr>
      </a:lvl5pPr>
      <a:lvl6pPr marL="457200" algn="l" rtl="0" eaLnBrk="1" fontAlgn="base" hangingPunct="1">
        <a:lnSpc>
          <a:spcPct val="90000"/>
        </a:lnSpc>
        <a:spcBef>
          <a:spcPct val="0"/>
        </a:spcBef>
        <a:spcAft>
          <a:spcPct val="0"/>
        </a:spcAft>
        <a:defRPr sz="3600" b="1">
          <a:solidFill>
            <a:schemeClr val="tx2"/>
          </a:solidFill>
          <a:latin typeface="Arial" charset="0"/>
        </a:defRPr>
      </a:lvl6pPr>
      <a:lvl7pPr marL="914400" algn="l" rtl="0" eaLnBrk="1" fontAlgn="base" hangingPunct="1">
        <a:lnSpc>
          <a:spcPct val="90000"/>
        </a:lnSpc>
        <a:spcBef>
          <a:spcPct val="0"/>
        </a:spcBef>
        <a:spcAft>
          <a:spcPct val="0"/>
        </a:spcAft>
        <a:defRPr sz="3600" b="1">
          <a:solidFill>
            <a:schemeClr val="tx2"/>
          </a:solidFill>
          <a:latin typeface="Arial" charset="0"/>
        </a:defRPr>
      </a:lvl7pPr>
      <a:lvl8pPr marL="1371600" algn="l" rtl="0" eaLnBrk="1" fontAlgn="base" hangingPunct="1">
        <a:lnSpc>
          <a:spcPct val="90000"/>
        </a:lnSpc>
        <a:spcBef>
          <a:spcPct val="0"/>
        </a:spcBef>
        <a:spcAft>
          <a:spcPct val="0"/>
        </a:spcAft>
        <a:defRPr sz="3600" b="1">
          <a:solidFill>
            <a:schemeClr val="tx2"/>
          </a:solidFill>
          <a:latin typeface="Arial" charset="0"/>
        </a:defRPr>
      </a:lvl8pPr>
      <a:lvl9pPr marL="1828800" algn="l" rtl="0" eaLnBrk="1" fontAlgn="base" hangingPunct="1">
        <a:lnSpc>
          <a:spcPct val="90000"/>
        </a:lnSpc>
        <a:spcBef>
          <a:spcPct val="0"/>
        </a:spcBef>
        <a:spcAft>
          <a:spcPct val="0"/>
        </a:spcAft>
        <a:defRPr sz="36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75000"/>
        <a:buChar char="–"/>
        <a:defRPr sz="2400">
          <a:solidFill>
            <a:schemeClr val="tx1"/>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chemeClr val="tx1"/>
          </a:solidFill>
          <a:latin typeface="+mn-lt"/>
        </a:defRPr>
      </a:lvl3pPr>
      <a:lvl4pPr marL="1600200" indent="-228600" algn="l" rtl="0" eaLnBrk="1" fontAlgn="base" hangingPunct="1">
        <a:spcBef>
          <a:spcPct val="20000"/>
        </a:spcBef>
        <a:spcAft>
          <a:spcPct val="0"/>
        </a:spcAft>
        <a:buClr>
          <a:schemeClr val="tx1"/>
        </a:buClr>
        <a:buSzPct val="80000"/>
        <a:buChar char="–"/>
        <a:defRPr>
          <a:solidFill>
            <a:schemeClr val="tx1"/>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3200400" cy="6858000"/>
            <a:chOff x="0" y="0"/>
            <a:chExt cx="2016" cy="4320"/>
          </a:xfrm>
        </p:grpSpPr>
        <p:sp>
          <p:nvSpPr>
            <p:cNvPr id="6147" name="Rectangle 3"/>
            <p:cNvSpPr>
              <a:spLocks noChangeArrowheads="1"/>
            </p:cNvSpPr>
            <p:nvPr/>
          </p:nvSpPr>
          <p:spPr bwMode="auto">
            <a:xfrm>
              <a:off x="0" y="0"/>
              <a:ext cx="480" cy="432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8" name="Rectangle 4"/>
            <p:cNvSpPr>
              <a:spLocks noChangeArrowheads="1"/>
            </p:cNvSpPr>
            <p:nvPr/>
          </p:nvSpPr>
          <p:spPr bwMode="auto">
            <a:xfrm>
              <a:off x="432" y="0"/>
              <a:ext cx="1584" cy="67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49" name="AutoShape 5"/>
          <p:cNvSpPr>
            <a:spLocks noChangeArrowheads="1"/>
          </p:cNvSpPr>
          <p:nvPr/>
        </p:nvSpPr>
        <p:spPr bwMode="auto">
          <a:xfrm>
            <a:off x="762000" y="762000"/>
            <a:ext cx="5105400" cy="6096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p>
        </p:txBody>
      </p:sp>
      <p:sp>
        <p:nvSpPr>
          <p:cNvPr id="6150" name="Rectangle 6"/>
          <p:cNvSpPr>
            <a:spLocks noGrp="1" noChangeArrowheads="1"/>
          </p:cNvSpPr>
          <p:nvPr>
            <p:ph type="title"/>
          </p:nvPr>
        </p:nvSpPr>
        <p:spPr bwMode="auto">
          <a:xfrm>
            <a:off x="914400" y="762000"/>
            <a:ext cx="8001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CA"/>
          </a:p>
        </p:txBody>
      </p:sp>
      <p:sp>
        <p:nvSpPr>
          <p:cNvPr id="6151" name="Rectangle 7"/>
          <p:cNvSpPr>
            <a:spLocks noGrp="1" noChangeArrowheads="1"/>
          </p:cNvSpPr>
          <p:nvPr>
            <p:ph type="body" idx="1"/>
          </p:nvPr>
        </p:nvSpPr>
        <p:spPr bwMode="auto">
          <a:xfrm>
            <a:off x="914400" y="2362200"/>
            <a:ext cx="8001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152" name="Rectangle 8"/>
          <p:cNvSpPr>
            <a:spLocks noGrp="1" noChangeArrowheads="1"/>
          </p:cNvSpPr>
          <p:nvPr>
            <p:ph type="dt" sz="half" idx="2"/>
          </p:nvPr>
        </p:nvSpPr>
        <p:spPr bwMode="auto">
          <a:xfrm>
            <a:off x="7010400" y="65532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a:defRPr sz="1400">
                <a:latin typeface="+mj-lt"/>
              </a:defRPr>
            </a:lvl1pPr>
          </a:lstStyle>
          <a:p>
            <a:endParaRPr lang="en-CA"/>
          </a:p>
        </p:txBody>
      </p:sp>
      <p:sp>
        <p:nvSpPr>
          <p:cNvPr id="6153" name="Rectangle 9"/>
          <p:cNvSpPr>
            <a:spLocks noGrp="1" noChangeArrowheads="1"/>
          </p:cNvSpPr>
          <p:nvPr>
            <p:ph type="ftr" sz="quarter" idx="3"/>
          </p:nvPr>
        </p:nvSpPr>
        <p:spPr bwMode="auto">
          <a:xfrm>
            <a:off x="2057400" y="6553200"/>
            <a:ext cx="3886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ctr">
              <a:defRPr sz="1400">
                <a:latin typeface="+mj-lt"/>
                <a:cs typeface="Times New Roman" charset="0"/>
              </a:defRPr>
            </a:lvl1pPr>
          </a:lstStyle>
          <a:p>
            <a:r>
              <a:rPr lang="en-CA"/>
              <a:t>© 2005 Pearson Education Canada Inc.</a:t>
            </a:r>
            <a:r>
              <a:rPr lang="en-CA">
                <a:cs typeface="+mn-cs"/>
              </a:rPr>
              <a:t> </a:t>
            </a:r>
          </a:p>
        </p:txBody>
      </p:sp>
      <p:sp>
        <p:nvSpPr>
          <p:cNvPr id="6154" name="Rectangle 10"/>
          <p:cNvSpPr>
            <a:spLocks noGrp="1" noChangeArrowheads="1"/>
          </p:cNvSpPr>
          <p:nvPr>
            <p:ph type="sldNum" sz="quarter" idx="4"/>
          </p:nvPr>
        </p:nvSpPr>
        <p:spPr bwMode="auto">
          <a:xfrm>
            <a:off x="84138" y="63436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spAutoFit/>
          </a:bodyPr>
          <a:lstStyle>
            <a:lvl1pPr>
              <a:defRPr sz="2600" b="1">
                <a:solidFill>
                  <a:schemeClr val="bg1"/>
                </a:solidFill>
                <a:latin typeface="+mj-lt"/>
              </a:defRPr>
            </a:lvl1pPr>
          </a:lstStyle>
          <a:p>
            <a:fld id="{689A7716-098B-48AF-B025-05E4118F93D5}" type="slidenum">
              <a:rPr lang="en-CA"/>
              <a:pPr/>
              <a:t>‹#›</a:t>
            </a:fld>
            <a:endParaRPr lang="en-CA"/>
          </a:p>
        </p:txBody>
      </p:sp>
      <p:grpSp>
        <p:nvGrpSpPr>
          <p:cNvPr id="6155" name="Group 11"/>
          <p:cNvGrpSpPr>
            <a:grpSpLocks/>
          </p:cNvGrpSpPr>
          <p:nvPr/>
        </p:nvGrpSpPr>
        <p:grpSpPr bwMode="auto">
          <a:xfrm>
            <a:off x="228600" y="1981200"/>
            <a:ext cx="7391400" cy="319088"/>
            <a:chOff x="144" y="1248"/>
            <a:chExt cx="4656" cy="201"/>
          </a:xfrm>
        </p:grpSpPr>
        <p:sp>
          <p:nvSpPr>
            <p:cNvPr id="6156" name="AutoShape 12"/>
            <p:cNvSpPr>
              <a:spLocks noChangeArrowheads="1"/>
            </p:cNvSpPr>
            <p:nvPr/>
          </p:nvSpPr>
          <p:spPr bwMode="auto">
            <a:xfrm>
              <a:off x="384" y="1248"/>
              <a:ext cx="4416" cy="200"/>
            </a:xfrm>
            <a:prstGeom prst="roundRect">
              <a:avLst>
                <a:gd name="adj" fmla="val 0"/>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7" name="AutoShape 13"/>
            <p:cNvSpPr>
              <a:spLocks noChangeArrowheads="1"/>
            </p:cNvSpPr>
            <p:nvPr/>
          </p:nvSpPr>
          <p:spPr bwMode="auto">
            <a:xfrm flipH="1">
              <a:off x="144" y="1248"/>
              <a:ext cx="248" cy="201"/>
            </a:xfrm>
            <a:prstGeom prst="flowChartDelay">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5960" r:id="rId1"/>
    <p:sldLayoutId id="2147485961" r:id="rId2"/>
    <p:sldLayoutId id="2147485962" r:id="rId3"/>
    <p:sldLayoutId id="2147485963" r:id="rId4"/>
    <p:sldLayoutId id="2147485964" r:id="rId5"/>
    <p:sldLayoutId id="2147485965" r:id="rId6"/>
    <p:sldLayoutId id="2147485966" r:id="rId7"/>
    <p:sldLayoutId id="2147485967" r:id="rId8"/>
    <p:sldLayoutId id="2147485968" r:id="rId9"/>
    <p:sldLayoutId id="2147485969" r:id="rId10"/>
    <p:sldLayoutId id="2147485970" r:id="rId11"/>
    <p:sldLayoutId id="2147485971" r:id="rId12"/>
    <p:sldLayoutId id="2147485972" r:id="rId13"/>
    <p:sldLayoutId id="2147485973" r:id="rId14"/>
    <p:sldLayoutId id="2147485974" r:id="rId15"/>
    <p:sldLayoutId id="2147485975" r:id="rId16"/>
    <p:sldLayoutId id="2147485976" r:id="rId17"/>
    <p:sldLayoutId id="2147485977" r:id="rId18"/>
    <p:sldLayoutId id="2147485978" r:id="rId19"/>
    <p:sldLayoutId id="2147485979" r:id="rId20"/>
    <p:sldLayoutId id="2147485980" r:id="rId21"/>
    <p:sldLayoutId id="2147485981" r:id="rId22"/>
  </p:sldLayoutIdLst>
  <p:txStyles>
    <p:titleStyle>
      <a:lvl1pPr algn="l" rtl="0" eaLnBrk="1" fontAlgn="base" hangingPunct="1">
        <a:lnSpc>
          <a:spcPct val="90000"/>
        </a:lnSpc>
        <a:spcBef>
          <a:spcPct val="0"/>
        </a:spcBef>
        <a:spcAft>
          <a:spcPct val="0"/>
        </a:spcAft>
        <a:defRPr sz="3600" b="1">
          <a:solidFill>
            <a:schemeClr val="tx2"/>
          </a:solidFill>
          <a:latin typeface="+mj-lt"/>
          <a:ea typeface="+mj-ea"/>
          <a:cs typeface="+mj-cs"/>
        </a:defRPr>
      </a:lvl1pPr>
      <a:lvl2pPr algn="l" rtl="0" eaLnBrk="1" fontAlgn="base" hangingPunct="1">
        <a:lnSpc>
          <a:spcPct val="90000"/>
        </a:lnSpc>
        <a:spcBef>
          <a:spcPct val="0"/>
        </a:spcBef>
        <a:spcAft>
          <a:spcPct val="0"/>
        </a:spcAft>
        <a:defRPr sz="3600" b="1">
          <a:solidFill>
            <a:schemeClr val="tx2"/>
          </a:solidFill>
          <a:latin typeface="Arial" charset="0"/>
        </a:defRPr>
      </a:lvl2pPr>
      <a:lvl3pPr algn="l" rtl="0" eaLnBrk="1" fontAlgn="base" hangingPunct="1">
        <a:lnSpc>
          <a:spcPct val="90000"/>
        </a:lnSpc>
        <a:spcBef>
          <a:spcPct val="0"/>
        </a:spcBef>
        <a:spcAft>
          <a:spcPct val="0"/>
        </a:spcAft>
        <a:defRPr sz="3600" b="1">
          <a:solidFill>
            <a:schemeClr val="tx2"/>
          </a:solidFill>
          <a:latin typeface="Arial" charset="0"/>
        </a:defRPr>
      </a:lvl3pPr>
      <a:lvl4pPr algn="l" rtl="0" eaLnBrk="1" fontAlgn="base" hangingPunct="1">
        <a:lnSpc>
          <a:spcPct val="90000"/>
        </a:lnSpc>
        <a:spcBef>
          <a:spcPct val="0"/>
        </a:spcBef>
        <a:spcAft>
          <a:spcPct val="0"/>
        </a:spcAft>
        <a:defRPr sz="3600" b="1">
          <a:solidFill>
            <a:schemeClr val="tx2"/>
          </a:solidFill>
          <a:latin typeface="Arial" charset="0"/>
        </a:defRPr>
      </a:lvl4pPr>
      <a:lvl5pPr algn="l" rtl="0" eaLnBrk="1" fontAlgn="base" hangingPunct="1">
        <a:lnSpc>
          <a:spcPct val="90000"/>
        </a:lnSpc>
        <a:spcBef>
          <a:spcPct val="0"/>
        </a:spcBef>
        <a:spcAft>
          <a:spcPct val="0"/>
        </a:spcAft>
        <a:defRPr sz="3600" b="1">
          <a:solidFill>
            <a:schemeClr val="tx2"/>
          </a:solidFill>
          <a:latin typeface="Arial" charset="0"/>
        </a:defRPr>
      </a:lvl5pPr>
      <a:lvl6pPr marL="457200" algn="l" rtl="0" eaLnBrk="1" fontAlgn="base" hangingPunct="1">
        <a:lnSpc>
          <a:spcPct val="90000"/>
        </a:lnSpc>
        <a:spcBef>
          <a:spcPct val="0"/>
        </a:spcBef>
        <a:spcAft>
          <a:spcPct val="0"/>
        </a:spcAft>
        <a:defRPr sz="3600" b="1">
          <a:solidFill>
            <a:schemeClr val="tx2"/>
          </a:solidFill>
          <a:latin typeface="Arial" charset="0"/>
        </a:defRPr>
      </a:lvl6pPr>
      <a:lvl7pPr marL="914400" algn="l" rtl="0" eaLnBrk="1" fontAlgn="base" hangingPunct="1">
        <a:lnSpc>
          <a:spcPct val="90000"/>
        </a:lnSpc>
        <a:spcBef>
          <a:spcPct val="0"/>
        </a:spcBef>
        <a:spcAft>
          <a:spcPct val="0"/>
        </a:spcAft>
        <a:defRPr sz="3600" b="1">
          <a:solidFill>
            <a:schemeClr val="tx2"/>
          </a:solidFill>
          <a:latin typeface="Arial" charset="0"/>
        </a:defRPr>
      </a:lvl7pPr>
      <a:lvl8pPr marL="1371600" algn="l" rtl="0" eaLnBrk="1" fontAlgn="base" hangingPunct="1">
        <a:lnSpc>
          <a:spcPct val="90000"/>
        </a:lnSpc>
        <a:spcBef>
          <a:spcPct val="0"/>
        </a:spcBef>
        <a:spcAft>
          <a:spcPct val="0"/>
        </a:spcAft>
        <a:defRPr sz="3600" b="1">
          <a:solidFill>
            <a:schemeClr val="tx2"/>
          </a:solidFill>
          <a:latin typeface="Arial" charset="0"/>
        </a:defRPr>
      </a:lvl8pPr>
      <a:lvl9pPr marL="1828800" algn="l" rtl="0" eaLnBrk="1" fontAlgn="base" hangingPunct="1">
        <a:lnSpc>
          <a:spcPct val="90000"/>
        </a:lnSpc>
        <a:spcBef>
          <a:spcPct val="0"/>
        </a:spcBef>
        <a:spcAft>
          <a:spcPct val="0"/>
        </a:spcAft>
        <a:defRPr sz="36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75000"/>
        <a:buChar char="–"/>
        <a:defRPr sz="2400">
          <a:solidFill>
            <a:schemeClr val="tx1"/>
          </a:solidFill>
          <a:latin typeface="+mn-lt"/>
        </a:defRPr>
      </a:lvl2pPr>
      <a:lvl3pPr marL="1143000" indent="-228600" algn="l" rtl="0" eaLnBrk="1" fontAlgn="base" hangingPunct="1">
        <a:spcBef>
          <a:spcPct val="20000"/>
        </a:spcBef>
        <a:spcAft>
          <a:spcPct val="0"/>
        </a:spcAft>
        <a:buClr>
          <a:schemeClr val="tx1"/>
        </a:buClr>
        <a:buSzPct val="75000"/>
        <a:buFont typeface="Wingdings" pitchFamily="2" charset="2"/>
        <a:buChar char="l"/>
        <a:defRPr sz="2000">
          <a:solidFill>
            <a:schemeClr val="tx1"/>
          </a:solidFill>
          <a:latin typeface="+mn-lt"/>
        </a:defRPr>
      </a:lvl3pPr>
      <a:lvl4pPr marL="1600200" indent="-228600" algn="l" rtl="0" eaLnBrk="1" fontAlgn="base" hangingPunct="1">
        <a:spcBef>
          <a:spcPct val="20000"/>
        </a:spcBef>
        <a:spcAft>
          <a:spcPct val="0"/>
        </a:spcAft>
        <a:buClr>
          <a:schemeClr val="tx1"/>
        </a:buClr>
        <a:buSzPct val="80000"/>
        <a:buChar char="–"/>
        <a:defRPr>
          <a:solidFill>
            <a:schemeClr val="tx1"/>
          </a:solidFill>
          <a:latin typeface="+mn-lt"/>
        </a:defRPr>
      </a:lvl4pPr>
      <a:lvl5pPr marL="20574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2C23F-4D51-72A9-6FD1-A798FD56573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3F1D65-136E-D0F4-B5D1-8C8FD6D877D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D2A0BF-6166-4303-543B-A4A5BA55409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29DC14F-56E6-492C-8DDC-2182D8A26B32}" type="datetimeFigureOut">
              <a:rPr lang="en-IN" smtClean="0"/>
              <a:t>19-12-2022</a:t>
            </a:fld>
            <a:endParaRPr lang="en-IN"/>
          </a:p>
        </p:txBody>
      </p:sp>
      <p:sp>
        <p:nvSpPr>
          <p:cNvPr id="5" name="Footer Placeholder 4">
            <a:extLst>
              <a:ext uri="{FF2B5EF4-FFF2-40B4-BE49-F238E27FC236}">
                <a16:creationId xmlns:a16="http://schemas.microsoft.com/office/drawing/2014/main" id="{B78D6092-C8E0-8A51-42DF-C2828A91ACE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FE83868-CCC4-5FC1-5E14-83746C4A5AD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17DE61-810B-457E-97AF-993C264F61C5}" type="slidenum">
              <a:rPr lang="en-IN" smtClean="0"/>
              <a:t>‹#›</a:t>
            </a:fld>
            <a:endParaRPr lang="en-IN"/>
          </a:p>
        </p:txBody>
      </p:sp>
    </p:spTree>
    <p:extLst>
      <p:ext uri="{BB962C8B-B14F-4D97-AF65-F5344CB8AC3E}">
        <p14:creationId xmlns:p14="http://schemas.microsoft.com/office/powerpoint/2010/main" val="896953736"/>
      </p:ext>
    </p:extLst>
  </p:cSld>
  <p:clrMap bg1="lt1" tx1="dk1" bg2="lt2" tx2="dk2" accent1="accent1" accent2="accent2" accent3="accent3" accent4="accent4" accent5="accent5" accent6="accent6" hlink="hlink" folHlink="folHlink"/>
  <p:sldLayoutIdLst>
    <p:sldLayoutId id="2147486055" r:id="rId1"/>
    <p:sldLayoutId id="2147486056" r:id="rId2"/>
    <p:sldLayoutId id="2147486057" r:id="rId3"/>
    <p:sldLayoutId id="2147486058" r:id="rId4"/>
    <p:sldLayoutId id="2147486059" r:id="rId5"/>
    <p:sldLayoutId id="2147486060" r:id="rId6"/>
    <p:sldLayoutId id="2147486061" r:id="rId7"/>
    <p:sldLayoutId id="2147486062" r:id="rId8"/>
    <p:sldLayoutId id="2147486063" r:id="rId9"/>
    <p:sldLayoutId id="2147486064" r:id="rId10"/>
    <p:sldLayoutId id="2147486065" r:id="rId11"/>
    <p:sldLayoutId id="2147486066"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9"/>
          <p:cNvSpPr txBox="1">
            <a:spLocks noChangeArrowheads="1"/>
          </p:cNvSpPr>
          <p:nvPr/>
        </p:nvSpPr>
        <p:spPr bwMode="auto">
          <a:xfrm>
            <a:off x="2667000" y="5105400"/>
            <a:ext cx="7151712" cy="1200329"/>
          </a:xfrm>
          <a:prstGeom prst="rect">
            <a:avLst/>
          </a:prstGeom>
          <a:noFill/>
          <a:ln w="9525">
            <a:noFill/>
            <a:miter lim="800000"/>
            <a:headEnd/>
            <a:tailEnd/>
          </a:ln>
        </p:spPr>
        <p:txBody>
          <a:bodyPr wrap="square">
            <a:spAutoFit/>
          </a:bodyPr>
          <a:lstStyle/>
          <a:p>
            <a:pPr eaLnBrk="0" hangingPunct="0">
              <a:spcBef>
                <a:spcPct val="50000"/>
              </a:spcBef>
            </a:pPr>
            <a:r>
              <a:rPr lang="en-US" b="1" dirty="0">
                <a:latin typeface="Times New Roman" pitchFamily="18" charset="0"/>
                <a:cs typeface="Times New Roman" pitchFamily="18" charset="0"/>
              </a:rPr>
              <a:t>                                                            </a:t>
            </a:r>
            <a:r>
              <a:rPr lang="en-US" b="1" dirty="0">
                <a:solidFill>
                  <a:srgbClr val="FF0000"/>
                </a:solidFill>
                <a:latin typeface="Times New Roman" pitchFamily="18" charset="0"/>
                <a:cs typeface="Times New Roman" pitchFamily="18" charset="0"/>
              </a:rPr>
              <a:t>Submitted by:</a:t>
            </a:r>
            <a:endParaRPr lang="en-US" b="1" dirty="0">
              <a:latin typeface="Times New Roman" pitchFamily="18" charset="0"/>
              <a:cs typeface="Times New Roman" pitchFamily="18" charset="0"/>
            </a:endParaRPr>
          </a:p>
          <a:p>
            <a:pPr eaLnBrk="0" hangingPunct="0">
              <a:spcBef>
                <a:spcPct val="50000"/>
              </a:spcBef>
            </a:pP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D.Teja</a:t>
            </a:r>
            <a:r>
              <a:rPr lang="en-US" b="1" dirty="0">
                <a:latin typeface="Times New Roman" pitchFamily="18" charset="0"/>
                <a:cs typeface="Times New Roman" pitchFamily="18" charset="0"/>
              </a:rPr>
              <a:t> Subhash</a:t>
            </a:r>
          </a:p>
          <a:p>
            <a:pPr eaLnBrk="0" hangingPunct="0">
              <a:spcBef>
                <a:spcPct val="50000"/>
              </a:spcBef>
            </a:pPr>
            <a:r>
              <a:rPr lang="en-US" b="1">
                <a:latin typeface="Times New Roman" pitchFamily="18" charset="0"/>
                <a:cs typeface="Times New Roman" pitchFamily="18" charset="0"/>
              </a:rPr>
              <a:t>                                                             20AR1A0522 </a:t>
            </a:r>
            <a:endParaRPr lang="en-US" b="1" dirty="0">
              <a:latin typeface="Times New Roman" pitchFamily="18" charset="0"/>
              <a:cs typeface="Times New Roman" pitchFamily="18" charset="0"/>
            </a:endParaRPr>
          </a:p>
        </p:txBody>
      </p:sp>
      <p:sp>
        <p:nvSpPr>
          <p:cNvPr id="8" name="Rectangle 7"/>
          <p:cNvSpPr/>
          <p:nvPr/>
        </p:nvSpPr>
        <p:spPr>
          <a:xfrm>
            <a:off x="1981200" y="2286000"/>
            <a:ext cx="5039841" cy="830997"/>
          </a:xfrm>
          <a:prstGeom prst="rect">
            <a:avLst/>
          </a:prstGeom>
          <a:noFill/>
        </p:spPr>
        <p:txBody>
          <a:bodyPr wrap="none">
            <a:spAutoFit/>
          </a:bodyPr>
          <a:lstStyle/>
          <a:p>
            <a:pPr algn="ctr" fontAlgn="auto">
              <a:spcBef>
                <a:spcPts val="0"/>
              </a:spcBef>
              <a:spcAft>
                <a:spcPts val="0"/>
              </a:spcAft>
              <a:defRPr/>
            </a:pPr>
            <a:r>
              <a:rPr lang="en-US" altLang="en-US" sz="4800" b="1" dirty="0">
                <a:solidFill>
                  <a:schemeClr val="accent1"/>
                </a:solidFill>
                <a:latin typeface="Times New Roman" pitchFamily="18" charset="0"/>
                <a:cs typeface="Times New Roman" pitchFamily="18" charset="0"/>
              </a:rPr>
              <a:t>Web-Development</a:t>
            </a:r>
            <a:endParaRPr lang="en-US" sz="4800" b="1" spc="300" dirty="0">
              <a:ln w="11430" cmpd="sng">
                <a:solidFill>
                  <a:schemeClr val="accent1">
                    <a:tint val="10000"/>
                  </a:schemeClr>
                </a:solidFill>
                <a:prstDash val="solid"/>
                <a:miter lim="800000"/>
              </a:ln>
              <a:solidFill>
                <a:schemeClr val="accent1"/>
              </a:solidFill>
              <a:effectLst>
                <a:glow rad="45500">
                  <a:schemeClr val="accent1">
                    <a:satMod val="220000"/>
                    <a:alpha val="35000"/>
                  </a:schemeClr>
                </a:glow>
              </a:effectLst>
            </a:endParaRPr>
          </a:p>
        </p:txBody>
      </p:sp>
    </p:spTree>
    <p:extLst>
      <p:ext uri="{BB962C8B-B14F-4D97-AF65-F5344CB8AC3E}">
        <p14:creationId xmlns:p14="http://schemas.microsoft.com/office/powerpoint/2010/main" val="13813462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52400" y="725269"/>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dirty="0">
                <a:solidFill>
                  <a:schemeClr val="tx2"/>
                </a:solidFill>
                <a:latin typeface="Times New Roman" pitchFamily="18" charset="0"/>
                <a:cs typeface="Times New Roman" pitchFamily="18" charset="0"/>
              </a:rPr>
              <a:t>Full-Stack Developer</a:t>
            </a:r>
          </a:p>
        </p:txBody>
      </p:sp>
      <p:sp>
        <p:nvSpPr>
          <p:cNvPr id="2" name="TextBox 1"/>
          <p:cNvSpPr txBox="1"/>
          <p:nvPr/>
        </p:nvSpPr>
        <p:spPr>
          <a:xfrm>
            <a:off x="415925" y="1524000"/>
            <a:ext cx="8499475" cy="4893647"/>
          </a:xfrm>
          <a:prstGeom prst="rect">
            <a:avLst/>
          </a:prstGeom>
          <a:noFill/>
        </p:spPr>
        <p:txBody>
          <a:bodyPr wrap="square">
            <a:spAutoFit/>
          </a:bodyPr>
          <a:lstStyle/>
          <a:p>
            <a:pPr marL="342900" indent="-342900" algn="just" eaLnBrk="1" fontAlgn="auto" hangingPunct="1">
              <a:spcBef>
                <a:spcPts val="0"/>
              </a:spcBef>
              <a:spcAft>
                <a:spcPts val="0"/>
              </a:spcAft>
              <a:buFont typeface="Arial" pitchFamily="34" charset="0"/>
              <a:buChar char="•"/>
              <a:defRPr/>
            </a:pPr>
            <a:r>
              <a:rPr lang="en-US" sz="2600" dirty="0">
                <a:latin typeface="Times New Roman" pitchFamily="18" charset="0"/>
                <a:cs typeface="Times New Roman" pitchFamily="18" charset="0"/>
              </a:rPr>
              <a:t>A Full-Stack Developer is someone familiar with both front- and back-end development. They are generalists, adept at wearing both hats, and familiar with every layer of development. Obviously, employers want to hire Full-Stack Developers – according to an Indeed study, they are the fourth-most in-demand job in tech.</a:t>
            </a:r>
          </a:p>
          <a:p>
            <a:pPr marL="342900" indent="-342900" algn="just" eaLnBrk="1" fontAlgn="auto" hangingPunct="1">
              <a:spcBef>
                <a:spcPts val="0"/>
              </a:spcBef>
              <a:spcAft>
                <a:spcPts val="0"/>
              </a:spcAft>
              <a:buFont typeface="Arial" pitchFamily="34" charset="0"/>
              <a:buChar char="•"/>
              <a:defRPr/>
            </a:pPr>
            <a:endParaRPr lang="en-US" sz="2600" dirty="0">
              <a:latin typeface="Times New Roman" pitchFamily="18" charset="0"/>
              <a:cs typeface="Times New Roman" pitchFamily="18" charset="0"/>
            </a:endParaRPr>
          </a:p>
          <a:p>
            <a:pPr marL="342900" indent="-342900" algn="just" eaLnBrk="1" fontAlgn="auto" hangingPunct="1">
              <a:spcBef>
                <a:spcPts val="0"/>
              </a:spcBef>
              <a:spcAft>
                <a:spcPts val="0"/>
              </a:spcAft>
              <a:buFont typeface="Arial" pitchFamily="34" charset="0"/>
              <a:buChar char="•"/>
              <a:defRPr/>
            </a:pPr>
            <a:r>
              <a:rPr lang="en-US" sz="2600" dirty="0">
                <a:latin typeface="Times New Roman" pitchFamily="18" charset="0"/>
                <a:cs typeface="Times New Roman" pitchFamily="18" charset="0"/>
              </a:rPr>
              <a:t>If the title is contentious, it’s in the generalist nature of the position. Developers who specialize in the front-end or back-end often bristle at the notion that someone could be equally adept at both – the expression “jack-of-all-trades, master of none” comes to mind.</a:t>
            </a:r>
          </a:p>
        </p:txBody>
      </p:sp>
      <p:cxnSp>
        <p:nvCxnSpPr>
          <p:cNvPr id="5" name="Straight Connector 4"/>
          <p:cNvCxnSpPr/>
          <p:nvPr/>
        </p:nvCxnSpPr>
        <p:spPr>
          <a:xfrm>
            <a:off x="609600"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2253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endParaRPr lang="en-US" altLang="en-US" sz="1400" dirty="0">
              <a:solidFill>
                <a:schemeClr val="tx2"/>
              </a:solidFill>
              <a:latin typeface="Myriad Web Pro" charset="0"/>
            </a:endParaRPr>
          </a:p>
          <a:p>
            <a:pPr algn="r" eaLnBrk="1" hangingPunct="1">
              <a:spcBef>
                <a:spcPct val="0"/>
              </a:spcBef>
              <a:buFontTx/>
              <a:buNone/>
            </a:pPr>
            <a:fld id="{0EF9015A-DAF8-47A9-8291-B9B5A3191301}" type="slidenum">
              <a:rPr lang="en-US" altLang="en-US" sz="1400" smtClean="0">
                <a:solidFill>
                  <a:schemeClr val="tx2"/>
                </a:solidFill>
                <a:latin typeface="Myriad Web Pro" charset="0"/>
              </a:rPr>
              <a:pPr algn="r" eaLnBrk="1" hangingPunct="1">
                <a:spcBef>
                  <a:spcPct val="0"/>
                </a:spcBef>
                <a:buFontTx/>
                <a:buNone/>
              </a:pPr>
              <a:t>10</a:t>
            </a:fld>
            <a:endParaRPr lang="en-US" altLang="en-US" sz="1400" dirty="0">
              <a:solidFill>
                <a:schemeClr val="tx2"/>
              </a:solidFill>
              <a:latin typeface="Myriad Web Pro"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0CE64F-6530-47F8-4FEC-82926317597E}"/>
              </a:ext>
            </a:extLst>
          </p:cNvPr>
          <p:cNvSpPr txBox="1"/>
          <p:nvPr/>
        </p:nvSpPr>
        <p:spPr>
          <a:xfrm>
            <a:off x="716281" y="716281"/>
            <a:ext cx="3703319" cy="461665"/>
          </a:xfrm>
          <a:prstGeom prst="rect">
            <a:avLst/>
          </a:prstGeom>
          <a:noFill/>
        </p:spPr>
        <p:txBody>
          <a:bodyPr wrap="square" rtlCol="0">
            <a:spAutoFit/>
          </a:bodyPr>
          <a:lstStyle/>
          <a:p>
            <a:r>
              <a:rPr lang="en-US" sz="2400" dirty="0">
                <a:solidFill>
                  <a:srgbClr val="FF0000"/>
                </a:solidFill>
              </a:rPr>
              <a:t>MINOR</a:t>
            </a:r>
            <a:r>
              <a:rPr lang="en-US" dirty="0"/>
              <a:t> </a:t>
            </a:r>
            <a:r>
              <a:rPr lang="en-US" sz="2400" dirty="0">
                <a:solidFill>
                  <a:srgbClr val="FF0000"/>
                </a:solidFill>
              </a:rPr>
              <a:t>PROJECT</a:t>
            </a:r>
            <a:r>
              <a:rPr lang="en-US" dirty="0"/>
              <a:t>:</a:t>
            </a:r>
            <a:endParaRPr lang="en-IN" dirty="0"/>
          </a:p>
        </p:txBody>
      </p:sp>
      <p:sp>
        <p:nvSpPr>
          <p:cNvPr id="3" name="TextBox 2">
            <a:extLst>
              <a:ext uri="{FF2B5EF4-FFF2-40B4-BE49-F238E27FC236}">
                <a16:creationId xmlns:a16="http://schemas.microsoft.com/office/drawing/2014/main" id="{6217B7EB-48CD-1216-41D4-5D0BA42FBEAF}"/>
              </a:ext>
            </a:extLst>
          </p:cNvPr>
          <p:cNvSpPr txBox="1"/>
          <p:nvPr/>
        </p:nvSpPr>
        <p:spPr>
          <a:xfrm rot="10800000" flipV="1">
            <a:off x="609599" y="1307068"/>
            <a:ext cx="6553200" cy="369332"/>
          </a:xfrm>
          <a:prstGeom prst="rect">
            <a:avLst/>
          </a:prstGeom>
          <a:noFill/>
        </p:spPr>
        <p:txBody>
          <a:bodyPr wrap="square" rtlCol="0">
            <a:spAutoFit/>
          </a:bodyPr>
          <a:lstStyle/>
          <a:p>
            <a:r>
              <a:rPr lang="en-US" dirty="0"/>
              <a:t>1.E-COMMERCE DESIGN WITH HTML AND CSS  INTERFACE</a:t>
            </a:r>
            <a:endParaRPr lang="en-IN" dirty="0"/>
          </a:p>
        </p:txBody>
      </p:sp>
      <p:pic>
        <p:nvPicPr>
          <p:cNvPr id="5" name="Picture 4" descr="A picture containing text, indoor, screenshot&#10;&#10;Description automatically generated">
            <a:extLst>
              <a:ext uri="{FF2B5EF4-FFF2-40B4-BE49-F238E27FC236}">
                <a16:creationId xmlns:a16="http://schemas.microsoft.com/office/drawing/2014/main" id="{67823D6E-36E5-2135-F771-D7BE2F8B2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9144000" cy="5181600"/>
          </a:xfrm>
          <a:prstGeom prst="rect">
            <a:avLst/>
          </a:prstGeom>
        </p:spPr>
      </p:pic>
    </p:spTree>
    <p:extLst>
      <p:ext uri="{BB962C8B-B14F-4D97-AF65-F5344CB8AC3E}">
        <p14:creationId xmlns:p14="http://schemas.microsoft.com/office/powerpoint/2010/main" val="40778459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04F283-70E2-FCA5-55EF-E094D6922A58}"/>
              </a:ext>
            </a:extLst>
          </p:cNvPr>
          <p:cNvSpPr txBox="1"/>
          <p:nvPr/>
        </p:nvSpPr>
        <p:spPr>
          <a:xfrm>
            <a:off x="152400" y="762000"/>
            <a:ext cx="3276600" cy="461665"/>
          </a:xfrm>
          <a:prstGeom prst="rect">
            <a:avLst/>
          </a:prstGeom>
          <a:noFill/>
        </p:spPr>
        <p:txBody>
          <a:bodyPr wrap="square" rtlCol="0">
            <a:spAutoFit/>
          </a:bodyPr>
          <a:lstStyle/>
          <a:p>
            <a:r>
              <a:rPr lang="en-US" sz="2400" dirty="0">
                <a:solidFill>
                  <a:srgbClr val="FF0000"/>
                </a:solidFill>
              </a:rPr>
              <a:t>MAJOR</a:t>
            </a:r>
            <a:r>
              <a:rPr lang="en-US" dirty="0"/>
              <a:t> </a:t>
            </a:r>
            <a:r>
              <a:rPr lang="en-US" sz="2400" dirty="0">
                <a:solidFill>
                  <a:srgbClr val="FF0000"/>
                </a:solidFill>
              </a:rPr>
              <a:t>PROJECT</a:t>
            </a:r>
            <a:r>
              <a:rPr lang="en-US" dirty="0"/>
              <a:t> :</a:t>
            </a:r>
            <a:endParaRPr lang="en-IN" dirty="0"/>
          </a:p>
        </p:txBody>
      </p:sp>
      <p:sp>
        <p:nvSpPr>
          <p:cNvPr id="3" name="TextBox 2">
            <a:extLst>
              <a:ext uri="{FF2B5EF4-FFF2-40B4-BE49-F238E27FC236}">
                <a16:creationId xmlns:a16="http://schemas.microsoft.com/office/drawing/2014/main" id="{442D6686-E5C5-EB0F-B762-25D2A25694B5}"/>
              </a:ext>
            </a:extLst>
          </p:cNvPr>
          <p:cNvSpPr txBox="1"/>
          <p:nvPr/>
        </p:nvSpPr>
        <p:spPr>
          <a:xfrm>
            <a:off x="152400" y="1223665"/>
            <a:ext cx="8839200" cy="646331"/>
          </a:xfrm>
          <a:prstGeom prst="rect">
            <a:avLst/>
          </a:prstGeom>
          <a:noFill/>
        </p:spPr>
        <p:txBody>
          <a:bodyPr wrap="square" rtlCol="0">
            <a:spAutoFit/>
          </a:bodyPr>
          <a:lstStyle/>
          <a:p>
            <a:r>
              <a:rPr lang="en-US" dirty="0"/>
              <a:t>1.E-COMMERCE WEBSITE USING HTML,CSS AN JAVASCRIPT DESIGN AND DEVELOP LIKE SWIGGY,AMAZON,FLIPKART</a:t>
            </a:r>
            <a:endParaRPr lang="en-IN" dirty="0"/>
          </a:p>
        </p:txBody>
      </p:sp>
      <p:pic>
        <p:nvPicPr>
          <p:cNvPr id="5" name="Picture 4">
            <a:extLst>
              <a:ext uri="{FF2B5EF4-FFF2-40B4-BE49-F238E27FC236}">
                <a16:creationId xmlns:a16="http://schemas.microsoft.com/office/drawing/2014/main" id="{BE1DDE2F-8A01-1754-0E4F-610579F8E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3600"/>
            <a:ext cx="8991600" cy="4648200"/>
          </a:xfrm>
          <a:prstGeom prst="rect">
            <a:avLst/>
          </a:prstGeom>
        </p:spPr>
      </p:pic>
      <p:pic>
        <p:nvPicPr>
          <p:cNvPr id="7" name="Picture 6">
            <a:extLst>
              <a:ext uri="{FF2B5EF4-FFF2-40B4-BE49-F238E27FC236}">
                <a16:creationId xmlns:a16="http://schemas.microsoft.com/office/drawing/2014/main" id="{9BC2D47B-A2D3-CB51-FE81-DD71A85A8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 y="2133600"/>
            <a:ext cx="9144000" cy="4724400"/>
          </a:xfrm>
          <a:prstGeom prst="rect">
            <a:avLst/>
          </a:prstGeom>
        </p:spPr>
      </p:pic>
    </p:spTree>
    <p:extLst>
      <p:ext uri="{BB962C8B-B14F-4D97-AF65-F5344CB8AC3E}">
        <p14:creationId xmlns:p14="http://schemas.microsoft.com/office/powerpoint/2010/main" val="39742323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52400" y="838200"/>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600" dirty="0">
                <a:solidFill>
                  <a:schemeClr val="tx2"/>
                </a:solidFill>
                <a:latin typeface="Times New Roman" pitchFamily="18" charset="0"/>
                <a:cs typeface="Times New Roman" pitchFamily="18" charset="0"/>
              </a:rPr>
              <a:t>Conclusion</a:t>
            </a:r>
          </a:p>
        </p:txBody>
      </p:sp>
      <p:sp>
        <p:nvSpPr>
          <p:cNvPr id="2" name="TextBox 1"/>
          <p:cNvSpPr txBox="1"/>
          <p:nvPr/>
        </p:nvSpPr>
        <p:spPr>
          <a:xfrm>
            <a:off x="685800" y="1524000"/>
            <a:ext cx="8153400" cy="3970318"/>
          </a:xfrm>
          <a:prstGeom prst="rect">
            <a:avLst/>
          </a:prstGeom>
          <a:noFill/>
        </p:spPr>
        <p:txBody>
          <a:bodyPr wrap="square">
            <a:spAutoFit/>
          </a:bodyPr>
          <a:lstStyle/>
          <a:p>
            <a:pPr>
              <a:buFont typeface="Arial" pitchFamily="34" charset="0"/>
              <a:buChar char="•"/>
            </a:pPr>
            <a:r>
              <a:rPr lang="en-US" sz="2800" dirty="0"/>
              <a:t>In today's Web development, a good page design is essential. A bad design will lead to the loss of visitors and that can lead to a loss of business. In general, a good page layout has to satisfy the basic elements of a good page design. </a:t>
            </a:r>
          </a:p>
          <a:p>
            <a:pPr>
              <a:buFont typeface="Arial" pitchFamily="34" charset="0"/>
              <a:buChar char="•"/>
            </a:pPr>
            <a:r>
              <a:rPr lang="en-US" sz="2800" dirty="0"/>
              <a:t>This includes color contrast, text organization, font selection, style of a page, page size, graphics used, and consistency. In order to create a well-designed page for a specific audience. </a:t>
            </a:r>
            <a:endParaRPr lang="en-US" sz="2800" dirty="0">
              <a:latin typeface="Times New Roman" pitchFamily="18" charset="0"/>
              <a:cs typeface="Times New Roman" pitchFamily="18" charset="0"/>
            </a:endParaRPr>
          </a:p>
        </p:txBody>
      </p:sp>
      <p:cxnSp>
        <p:nvCxnSpPr>
          <p:cNvPr id="5" name="Straight Connector 4"/>
          <p:cNvCxnSpPr/>
          <p:nvPr/>
        </p:nvCxnSpPr>
        <p:spPr>
          <a:xfrm>
            <a:off x="609600" y="15240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2253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0EF9015A-DAF8-47A9-8291-B9B5A3191301}" type="slidenum">
              <a:rPr lang="en-US" altLang="en-US" sz="1400">
                <a:solidFill>
                  <a:schemeClr val="tx2"/>
                </a:solidFill>
                <a:latin typeface="Myriad Web Pro" charset="0"/>
              </a:rPr>
              <a:pPr algn="r" eaLnBrk="1" hangingPunct="1">
                <a:spcBef>
                  <a:spcPct val="0"/>
                </a:spcBef>
                <a:buFontTx/>
                <a:buNone/>
              </a:pPr>
              <a:t>13</a:t>
            </a:fld>
            <a:endParaRPr lang="en-US" altLang="en-US" sz="1400" dirty="0">
              <a:solidFill>
                <a:schemeClr val="tx2"/>
              </a:solidFill>
              <a:latin typeface="Myriad Web Pro" charset="0"/>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EEF16C-576F-84A6-CFC7-DF6FE097B859}"/>
              </a:ext>
            </a:extLst>
          </p:cNvPr>
          <p:cNvSpPr>
            <a:spLocks noGrp="1"/>
          </p:cNvSpPr>
          <p:nvPr>
            <p:ph type="title"/>
          </p:nvPr>
        </p:nvSpPr>
        <p:spPr>
          <a:xfrm>
            <a:off x="2895600" y="2895600"/>
            <a:ext cx="7886700" cy="1325563"/>
          </a:xfrm>
        </p:spPr>
        <p:txBody>
          <a:bodyPr>
            <a:normAutofit/>
          </a:bodyPr>
          <a:lstStyle/>
          <a:p>
            <a:r>
              <a:rPr lang="en-US" sz="4400" b="1" dirty="0">
                <a:solidFill>
                  <a:schemeClr val="accent5"/>
                </a:solidFill>
                <a:latin typeface="+mn-lt"/>
              </a:rPr>
              <a:t>Thank You !!</a:t>
            </a:r>
            <a:endParaRPr lang="en-IN" sz="4400" b="1" dirty="0">
              <a:solidFill>
                <a:schemeClr val="accent5"/>
              </a:solidFill>
              <a:latin typeface="+mn-lt"/>
            </a:endParaRPr>
          </a:p>
        </p:txBody>
      </p:sp>
    </p:spTree>
    <p:extLst>
      <p:ext uri="{BB962C8B-B14F-4D97-AF65-F5344CB8AC3E}">
        <p14:creationId xmlns:p14="http://schemas.microsoft.com/office/powerpoint/2010/main" val="109221667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D677C0-CDF0-524E-DCC5-6A6CFBF31E0B}"/>
              </a:ext>
            </a:extLst>
          </p:cNvPr>
          <p:cNvSpPr>
            <a:spLocks noGrp="1"/>
          </p:cNvSpPr>
          <p:nvPr>
            <p:ph idx="1"/>
          </p:nvPr>
        </p:nvSpPr>
        <p:spPr>
          <a:xfrm>
            <a:off x="552450" y="1601034"/>
            <a:ext cx="7886700" cy="4351338"/>
          </a:xfrm>
        </p:spPr>
        <p:txBody>
          <a:bodyPr>
            <a:normAutofit lnSpcReduction="10000"/>
          </a:bodyPr>
          <a:lstStyle/>
          <a:p>
            <a:pPr marL="0" indent="0">
              <a:buNone/>
            </a:pPr>
            <a:r>
              <a:rPr lang="en-US" sz="2000" dirty="0">
                <a:solidFill>
                  <a:schemeClr val="tx2"/>
                </a:solidFill>
              </a:rPr>
              <a:t>An internship program submitted in the partial fulfillment of the academic               requirements for the internship program </a:t>
            </a:r>
          </a:p>
          <a:p>
            <a:pPr marL="0" indent="0">
              <a:buNone/>
            </a:pPr>
            <a:r>
              <a:rPr lang="en-US" dirty="0">
                <a:solidFill>
                  <a:schemeClr val="tx2"/>
                </a:solidFill>
              </a:rPr>
              <a:t>                                                        On</a:t>
            </a:r>
          </a:p>
          <a:p>
            <a:pPr marL="0" indent="0">
              <a:buNone/>
            </a:pPr>
            <a:r>
              <a:rPr lang="en-US" dirty="0">
                <a:solidFill>
                  <a:schemeClr val="accent2"/>
                </a:solidFill>
              </a:rPr>
              <a:t>                                          </a:t>
            </a:r>
            <a:r>
              <a:rPr lang="en-US" sz="2400" dirty="0">
                <a:solidFill>
                  <a:schemeClr val="accent2"/>
                </a:solidFill>
              </a:rPr>
              <a:t>Web Development</a:t>
            </a:r>
          </a:p>
          <a:p>
            <a:pPr marL="0" indent="0">
              <a:buNone/>
            </a:pPr>
            <a:r>
              <a:rPr lang="en-US" dirty="0">
                <a:solidFill>
                  <a:schemeClr val="accent2"/>
                </a:solidFill>
              </a:rPr>
              <a:t>                              </a:t>
            </a:r>
            <a:r>
              <a:rPr lang="en-US" sz="2400" dirty="0">
                <a:solidFill>
                  <a:schemeClr val="accent6"/>
                </a:solidFill>
              </a:rPr>
              <a:t>Computer Science &amp;Engineering</a:t>
            </a:r>
          </a:p>
          <a:p>
            <a:pPr marL="0" indent="0">
              <a:buNone/>
            </a:pPr>
            <a:endParaRPr lang="en-IN" sz="2400" dirty="0">
              <a:solidFill>
                <a:schemeClr val="accent6"/>
              </a:solidFill>
            </a:endParaRPr>
          </a:p>
          <a:p>
            <a:pPr marL="0" indent="0">
              <a:buNone/>
            </a:pPr>
            <a:endParaRPr lang="en-IN" sz="2400" dirty="0">
              <a:solidFill>
                <a:schemeClr val="accent6"/>
              </a:solidFill>
            </a:endParaRPr>
          </a:p>
          <a:p>
            <a:pPr marL="0" indent="0">
              <a:buNone/>
            </a:pPr>
            <a:endParaRPr lang="en-IN" sz="2400" dirty="0">
              <a:solidFill>
                <a:schemeClr val="accent6"/>
              </a:solidFill>
            </a:endParaRPr>
          </a:p>
          <a:p>
            <a:pPr marL="0" indent="0">
              <a:buNone/>
            </a:pPr>
            <a:r>
              <a:rPr lang="en-IN" sz="2400" dirty="0"/>
              <a:t>Head of the Department                             PRINCIPAL</a:t>
            </a:r>
          </a:p>
          <a:p>
            <a:pPr marL="0" indent="0">
              <a:buNone/>
            </a:pPr>
            <a:r>
              <a:rPr lang="en-IN" sz="2000" dirty="0">
                <a:solidFill>
                  <a:srgbClr val="FF0000"/>
                </a:solidFill>
              </a:rPr>
              <a:t>K.PRASADA </a:t>
            </a:r>
            <a:r>
              <a:rPr lang="en-IN" sz="2000" dirty="0" err="1">
                <a:solidFill>
                  <a:srgbClr val="FF0000"/>
                </a:solidFill>
              </a:rPr>
              <a:t>RAO,M.Tech,Ph.D</a:t>
            </a:r>
            <a:r>
              <a:rPr lang="en-IN" sz="2000" dirty="0">
                <a:solidFill>
                  <a:srgbClr val="FF0000"/>
                </a:solidFill>
              </a:rPr>
              <a:t>.                     </a:t>
            </a:r>
            <a:r>
              <a:rPr lang="en-IN" sz="2000" dirty="0" err="1">
                <a:solidFill>
                  <a:srgbClr val="FF0000"/>
                </a:solidFill>
              </a:rPr>
              <a:t>Dr.A.SUDHIR</a:t>
            </a:r>
            <a:r>
              <a:rPr lang="en-IN" sz="2000" dirty="0">
                <a:solidFill>
                  <a:srgbClr val="FF0000"/>
                </a:solidFill>
              </a:rPr>
              <a:t> BABU </a:t>
            </a:r>
            <a:r>
              <a:rPr lang="en-IN" sz="2000" dirty="0" err="1">
                <a:solidFill>
                  <a:srgbClr val="FF0000"/>
                </a:solidFill>
              </a:rPr>
              <a:t>M.Tech,PH.D</a:t>
            </a:r>
            <a:r>
              <a:rPr lang="en-IN" sz="2000" dirty="0">
                <a:solidFill>
                  <a:srgbClr val="FF0000"/>
                </a:solidFill>
              </a:rPr>
              <a:t>.</a:t>
            </a:r>
          </a:p>
          <a:p>
            <a:pPr marL="0" indent="0">
              <a:buNone/>
            </a:pPr>
            <a:r>
              <a:rPr lang="en-IN" sz="2000" dirty="0">
                <a:solidFill>
                  <a:srgbClr val="FF0000"/>
                </a:solidFill>
              </a:rPr>
              <a:t>            </a:t>
            </a:r>
            <a:r>
              <a:rPr lang="en-IN" sz="2000" dirty="0">
                <a:solidFill>
                  <a:srgbClr val="002060"/>
                </a:solidFill>
              </a:rPr>
              <a:t>Professor</a:t>
            </a:r>
            <a:r>
              <a:rPr lang="en-IN" sz="2000" dirty="0">
                <a:solidFill>
                  <a:srgbClr val="FF0000"/>
                </a:solidFill>
              </a:rPr>
              <a:t>                                                                  </a:t>
            </a:r>
            <a:r>
              <a:rPr lang="en-IN" sz="2000" dirty="0" err="1">
                <a:solidFill>
                  <a:srgbClr val="002060"/>
                </a:solidFill>
              </a:rPr>
              <a:t>Professor</a:t>
            </a:r>
            <a:endParaRPr lang="en-IN" sz="2000" dirty="0">
              <a:solidFill>
                <a:srgbClr val="002060"/>
              </a:solidFill>
            </a:endParaRPr>
          </a:p>
        </p:txBody>
      </p:sp>
      <p:sp>
        <p:nvSpPr>
          <p:cNvPr id="4" name="Slide Number Placeholder 3">
            <a:extLst>
              <a:ext uri="{FF2B5EF4-FFF2-40B4-BE49-F238E27FC236}">
                <a16:creationId xmlns:a16="http://schemas.microsoft.com/office/drawing/2014/main" id="{2A0007BC-E2D3-F45B-C59A-CD52065A592E}"/>
              </a:ext>
            </a:extLst>
          </p:cNvPr>
          <p:cNvSpPr>
            <a:spLocks noGrp="1"/>
          </p:cNvSpPr>
          <p:nvPr>
            <p:ph type="sldNum" sz="quarter" idx="12"/>
          </p:nvPr>
        </p:nvSpPr>
        <p:spPr/>
        <p:txBody>
          <a:bodyPr/>
          <a:lstStyle/>
          <a:p>
            <a:pPr>
              <a:defRPr/>
            </a:pPr>
            <a:fld id="{77736353-9378-4982-9402-0AF2F1B216E7}" type="slidenum">
              <a:rPr lang="en-US" altLang="en-US" smtClean="0"/>
              <a:pPr>
                <a:defRPr/>
              </a:pPr>
              <a:t>2</a:t>
            </a:fld>
            <a:endParaRPr lang="en-US" altLang="en-US" dirty="0"/>
          </a:p>
        </p:txBody>
      </p:sp>
      <p:pic>
        <p:nvPicPr>
          <p:cNvPr id="6" name="Picture 5">
            <a:extLst>
              <a:ext uri="{FF2B5EF4-FFF2-40B4-BE49-F238E27FC236}">
                <a16:creationId xmlns:a16="http://schemas.microsoft.com/office/drawing/2014/main" id="{40C2BF2C-AC11-6C2F-284C-E7DFF6EC35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79607"/>
            <a:ext cx="8686800" cy="917448"/>
          </a:xfrm>
          <a:prstGeom prst="rect">
            <a:avLst/>
          </a:prstGeom>
        </p:spPr>
      </p:pic>
    </p:spTree>
    <p:extLst>
      <p:ext uri="{BB962C8B-B14F-4D97-AF65-F5344CB8AC3E}">
        <p14:creationId xmlns:p14="http://schemas.microsoft.com/office/powerpoint/2010/main" val="416226009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D38B537-A576-D27C-A26A-14B1AF808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045"/>
            <a:ext cx="8534400" cy="6197909"/>
          </a:xfrm>
          <a:prstGeom prst="rect">
            <a:avLst/>
          </a:prstGeom>
        </p:spPr>
      </p:pic>
    </p:spTree>
    <p:extLst>
      <p:ext uri="{BB962C8B-B14F-4D97-AF65-F5344CB8AC3E}">
        <p14:creationId xmlns:p14="http://schemas.microsoft.com/office/powerpoint/2010/main" val="14384728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6"/>
          <p:cNvSpPr txBox="1">
            <a:spLocks noChangeArrowheads="1"/>
          </p:cNvSpPr>
          <p:nvPr/>
        </p:nvSpPr>
        <p:spPr bwMode="auto">
          <a:xfrm>
            <a:off x="2206625" y="801469"/>
            <a:ext cx="4740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600" dirty="0">
                <a:solidFill>
                  <a:schemeClr val="tx2"/>
                </a:solidFill>
                <a:latin typeface="Times New Roman" pitchFamily="18" charset="0"/>
                <a:cs typeface="Times New Roman" pitchFamily="18" charset="0"/>
              </a:rPr>
              <a:t>Table Contents</a:t>
            </a:r>
          </a:p>
        </p:txBody>
      </p:sp>
      <p:cxnSp>
        <p:nvCxnSpPr>
          <p:cNvPr id="8" name="Straight Connector 7"/>
          <p:cNvCxnSpPr/>
          <p:nvPr/>
        </p:nvCxnSpPr>
        <p:spPr>
          <a:xfrm>
            <a:off x="555625"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71685" name="Content Placeholder 2"/>
          <p:cNvSpPr txBox="1">
            <a:spLocks/>
          </p:cNvSpPr>
          <p:nvPr/>
        </p:nvSpPr>
        <p:spPr bwMode="auto">
          <a:xfrm>
            <a:off x="533400" y="1676400"/>
            <a:ext cx="8229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lvl="1" eaLnBrk="1" hangingPunct="1">
              <a:buClr>
                <a:srgbClr val="0039A6"/>
              </a:buClr>
              <a:buFont typeface="Arial" charset="0"/>
              <a:buChar char="•"/>
            </a:pPr>
            <a:r>
              <a:rPr lang="en-US" altLang="en-US" sz="2600" dirty="0">
                <a:latin typeface="Times New Roman" pitchFamily="18" charset="0"/>
                <a:cs typeface="Times New Roman" pitchFamily="18" charset="0"/>
              </a:rPr>
              <a:t>Definition</a:t>
            </a:r>
          </a:p>
          <a:p>
            <a:pPr lvl="1" eaLnBrk="1" hangingPunct="1">
              <a:buClr>
                <a:srgbClr val="0039A6"/>
              </a:buClr>
              <a:buFont typeface="Arial" charset="0"/>
              <a:buChar char="•"/>
            </a:pPr>
            <a:r>
              <a:rPr lang="en-US" altLang="en-US" sz="2600" dirty="0">
                <a:latin typeface="Times New Roman" pitchFamily="18" charset="0"/>
                <a:cs typeface="Times New Roman" pitchFamily="18" charset="0"/>
              </a:rPr>
              <a:t>Introduction</a:t>
            </a:r>
          </a:p>
          <a:p>
            <a:pPr lvl="1" eaLnBrk="1" hangingPunct="1">
              <a:buClr>
                <a:srgbClr val="0039A6"/>
              </a:buClr>
              <a:buFont typeface="Arial" charset="0"/>
              <a:buChar char="•"/>
            </a:pPr>
            <a:r>
              <a:rPr lang="en-US" altLang="en-US" sz="2600" dirty="0">
                <a:latin typeface="Times New Roman" pitchFamily="18" charset="0"/>
                <a:cs typeface="Times New Roman" pitchFamily="18" charset="0"/>
              </a:rPr>
              <a:t>Classification</a:t>
            </a:r>
            <a:endParaRPr lang="en-US" sz="2400" dirty="0">
              <a:latin typeface="Times New Roman" pitchFamily="18" charset="0"/>
              <a:cs typeface="Times New Roman" pitchFamily="18" charset="0"/>
            </a:endParaRPr>
          </a:p>
          <a:p>
            <a:pPr lvl="1" eaLnBrk="1" hangingPunct="1">
              <a:buClr>
                <a:srgbClr val="0039A6"/>
              </a:buClr>
              <a:buFont typeface="Arial" charset="0"/>
              <a:buChar char="•"/>
            </a:pPr>
            <a:r>
              <a:rPr lang="en-US" sz="2400" dirty="0">
                <a:latin typeface="Times New Roman" pitchFamily="18" charset="0"/>
                <a:cs typeface="Times New Roman" pitchFamily="18" charset="0"/>
              </a:rPr>
              <a:t>Frontend Roadmap</a:t>
            </a:r>
          </a:p>
          <a:p>
            <a:pPr lvl="1" eaLnBrk="1" hangingPunct="1">
              <a:buClr>
                <a:srgbClr val="0039A6"/>
              </a:buClr>
              <a:buFont typeface="Arial" charset="0"/>
              <a:buChar char="•"/>
            </a:pPr>
            <a:r>
              <a:rPr lang="en-US" altLang="en-US" sz="2400" dirty="0">
                <a:latin typeface="Times New Roman" pitchFamily="18" charset="0"/>
                <a:cs typeface="Times New Roman" pitchFamily="18" charset="0"/>
              </a:rPr>
              <a:t>Backend Roadmap</a:t>
            </a:r>
            <a:endParaRPr lang="en-US" altLang="en-US" sz="2600" dirty="0">
              <a:latin typeface="Times New Roman" pitchFamily="18" charset="0"/>
              <a:cs typeface="Times New Roman" pitchFamily="18" charset="0"/>
            </a:endParaRPr>
          </a:p>
          <a:p>
            <a:pPr lvl="1" eaLnBrk="1" hangingPunct="1">
              <a:buClr>
                <a:srgbClr val="0039A6"/>
              </a:buClr>
              <a:buFont typeface="Arial" charset="0"/>
              <a:buChar char="•"/>
            </a:pPr>
            <a:r>
              <a:rPr lang="en-US" altLang="en-US" sz="2600" dirty="0">
                <a:latin typeface="Times New Roman" pitchFamily="18" charset="0"/>
                <a:cs typeface="Times New Roman" pitchFamily="18" charset="0"/>
              </a:rPr>
              <a:t>Full-Stack Developer</a:t>
            </a:r>
          </a:p>
          <a:p>
            <a:pPr lvl="1" eaLnBrk="1" hangingPunct="1">
              <a:buClr>
                <a:srgbClr val="0039A6"/>
              </a:buClr>
              <a:buFont typeface="Arial" charset="0"/>
              <a:buChar char="•"/>
            </a:pPr>
            <a:r>
              <a:rPr lang="en-US" altLang="en-US" sz="2600" dirty="0">
                <a:latin typeface="Times New Roman" pitchFamily="18" charset="0"/>
                <a:cs typeface="Times New Roman" pitchFamily="18" charset="0"/>
              </a:rPr>
              <a:t>Conclusion </a:t>
            </a:r>
          </a:p>
        </p:txBody>
      </p:sp>
      <p:sp>
        <p:nvSpPr>
          <p:cNvPr id="7168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3A21016-E51D-4AAE-8DF1-DF6B1BFA55A8}" type="slidenum">
              <a:rPr lang="en-US" altLang="en-US" sz="1400">
                <a:solidFill>
                  <a:schemeClr val="tx2"/>
                </a:solidFill>
                <a:latin typeface="Myriad Web Pro" charset="0"/>
              </a:rPr>
              <a:pPr algn="r" eaLnBrk="1" hangingPunct="1">
                <a:spcBef>
                  <a:spcPct val="0"/>
                </a:spcBef>
                <a:buFontTx/>
                <a:buNone/>
              </a:pPr>
              <a:t>4</a:t>
            </a:fld>
            <a:endParaRPr lang="en-US" altLang="en-US" sz="1400" dirty="0">
              <a:solidFill>
                <a:schemeClr val="tx2"/>
              </a:solidFill>
              <a:latin typeface="Myriad Web Pro"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6"/>
          <p:cNvSpPr txBox="1">
            <a:spLocks noChangeArrowheads="1"/>
          </p:cNvSpPr>
          <p:nvPr/>
        </p:nvSpPr>
        <p:spPr bwMode="auto">
          <a:xfrm>
            <a:off x="2206625" y="863025"/>
            <a:ext cx="4740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dirty="0">
                <a:solidFill>
                  <a:schemeClr val="tx2"/>
                </a:solidFill>
                <a:latin typeface="Times New Roman" pitchFamily="18" charset="0"/>
                <a:cs typeface="Times New Roman" pitchFamily="18" charset="0"/>
              </a:rPr>
              <a:t>Definition</a:t>
            </a:r>
          </a:p>
        </p:txBody>
      </p:sp>
      <p:cxnSp>
        <p:nvCxnSpPr>
          <p:cNvPr id="8" name="Straight Connector 7"/>
          <p:cNvCxnSpPr/>
          <p:nvPr/>
        </p:nvCxnSpPr>
        <p:spPr>
          <a:xfrm>
            <a:off x="555625"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71685" name="Content Placeholder 2"/>
          <p:cNvSpPr txBox="1">
            <a:spLocks/>
          </p:cNvSpPr>
          <p:nvPr/>
        </p:nvSpPr>
        <p:spPr bwMode="auto">
          <a:xfrm>
            <a:off x="0" y="1524000"/>
            <a:ext cx="8686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lvl="1" eaLnBrk="1" hangingPunct="1">
              <a:buClr>
                <a:srgbClr val="0039A6"/>
              </a:buClr>
              <a:buNone/>
            </a:pPr>
            <a:r>
              <a:rPr lang="en-US" altLang="en-US" sz="2600" dirty="0"/>
              <a:t>The word Web Development is made up of two words:</a:t>
            </a:r>
          </a:p>
          <a:p>
            <a:pPr lvl="1" eaLnBrk="1" hangingPunct="1">
              <a:buClr>
                <a:srgbClr val="0039A6"/>
              </a:buClr>
            </a:pPr>
            <a:r>
              <a:rPr lang="en-US" altLang="en-US" sz="2600" b="1" dirty="0"/>
              <a:t>Web</a:t>
            </a:r>
            <a:r>
              <a:rPr lang="en-US" altLang="en-US" sz="2600" dirty="0"/>
              <a:t>: It refers to websites, web pages or anything that works over the internet.</a:t>
            </a:r>
          </a:p>
          <a:p>
            <a:pPr lvl="1" eaLnBrk="1" hangingPunct="1">
              <a:buClr>
                <a:srgbClr val="0039A6"/>
              </a:buClr>
            </a:pPr>
            <a:r>
              <a:rPr lang="en-US" altLang="en-US" sz="2600" b="1" dirty="0"/>
              <a:t>Development</a:t>
            </a:r>
            <a:r>
              <a:rPr lang="en-US" altLang="en-US" sz="2600" dirty="0"/>
              <a:t>: Building the application from scratch.</a:t>
            </a:r>
          </a:p>
        </p:txBody>
      </p:sp>
      <p:sp>
        <p:nvSpPr>
          <p:cNvPr id="71686" name="Slide Number Placeholder 1"/>
          <p:cNvSpPr txBox="1">
            <a:spLocks/>
          </p:cNvSpPr>
          <p:nvPr/>
        </p:nvSpPr>
        <p:spPr bwMode="auto">
          <a:xfrm>
            <a:off x="6629400" y="6035675"/>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3A21016-E51D-4AAE-8DF1-DF6B1BFA55A8}" type="slidenum">
              <a:rPr lang="en-US" altLang="en-US" sz="1400">
                <a:solidFill>
                  <a:schemeClr val="tx2"/>
                </a:solidFill>
                <a:latin typeface="Myriad Web Pro" charset="0"/>
              </a:rPr>
              <a:pPr algn="r" eaLnBrk="1" hangingPunct="1">
                <a:spcBef>
                  <a:spcPct val="0"/>
                </a:spcBef>
                <a:buFontTx/>
                <a:buNone/>
              </a:pPr>
              <a:t>5</a:t>
            </a:fld>
            <a:endParaRPr lang="en-US" altLang="en-US" sz="1400" dirty="0">
              <a:solidFill>
                <a:schemeClr val="tx2"/>
              </a:solidFill>
              <a:latin typeface="Myriad Web Pro" charset="0"/>
            </a:endParaRPr>
          </a:p>
        </p:txBody>
      </p:sp>
      <p:pic>
        <p:nvPicPr>
          <p:cNvPr id="3" name="Picture 2">
            <a:extLst>
              <a:ext uri="{FF2B5EF4-FFF2-40B4-BE49-F238E27FC236}">
                <a16:creationId xmlns:a16="http://schemas.microsoft.com/office/drawing/2014/main" id="{11365906-DFC9-5B2F-D2E9-EDC177AB4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505200"/>
            <a:ext cx="5581650" cy="3100917"/>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Box 6"/>
          <p:cNvSpPr txBox="1">
            <a:spLocks noChangeArrowheads="1"/>
          </p:cNvSpPr>
          <p:nvPr/>
        </p:nvSpPr>
        <p:spPr bwMode="auto">
          <a:xfrm>
            <a:off x="2206625" y="786825"/>
            <a:ext cx="4740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dirty="0">
                <a:solidFill>
                  <a:schemeClr val="tx2"/>
                </a:solidFill>
                <a:latin typeface="Times New Roman" pitchFamily="18" charset="0"/>
                <a:cs typeface="Times New Roman" pitchFamily="18" charset="0"/>
              </a:rPr>
              <a:t>Introduction</a:t>
            </a:r>
          </a:p>
        </p:txBody>
      </p:sp>
      <p:cxnSp>
        <p:nvCxnSpPr>
          <p:cNvPr id="8" name="Straight Connector 7"/>
          <p:cNvCxnSpPr/>
          <p:nvPr/>
        </p:nvCxnSpPr>
        <p:spPr>
          <a:xfrm>
            <a:off x="555625" y="13716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71685" name="Content Placeholder 2"/>
          <p:cNvSpPr txBox="1">
            <a:spLocks/>
          </p:cNvSpPr>
          <p:nvPr/>
        </p:nvSpPr>
        <p:spPr bwMode="auto">
          <a:xfrm>
            <a:off x="0" y="1447800"/>
            <a:ext cx="8382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lvl="1" eaLnBrk="1" hangingPunct="1">
              <a:buClr>
                <a:srgbClr val="0039A6"/>
              </a:buClr>
              <a:buFont typeface="Arial" pitchFamily="34" charset="0"/>
              <a:buChar char="•"/>
            </a:pPr>
            <a:r>
              <a:rPr lang="en-US" sz="2600" dirty="0">
                <a:latin typeface="Times New Roman" pitchFamily="18" charset="0"/>
                <a:cs typeface="Times New Roman" pitchFamily="18" charset="0"/>
              </a:rPr>
              <a:t>Web development refers to the building, creating, and maintaining of websites. It includes aspects such as web design, web publishing, web programming, and database management. </a:t>
            </a:r>
          </a:p>
          <a:p>
            <a:pPr lvl="1" eaLnBrk="1" hangingPunct="1">
              <a:buClr>
                <a:srgbClr val="0039A6"/>
              </a:buClr>
              <a:buFont typeface="Arial" pitchFamily="34" charset="0"/>
              <a:buChar char="•"/>
            </a:pPr>
            <a:r>
              <a:rPr lang="en-US" sz="2600" dirty="0">
                <a:latin typeface="Times New Roman" pitchFamily="18" charset="0"/>
                <a:cs typeface="Times New Roman" pitchFamily="18" charset="0"/>
              </a:rPr>
              <a:t>It is the creation of an application that works over the internet i.e. websites.</a:t>
            </a:r>
          </a:p>
          <a:p>
            <a:pPr lvl="1" eaLnBrk="1" hangingPunct="1">
              <a:buClr>
                <a:srgbClr val="0039A6"/>
              </a:buClr>
              <a:buFont typeface="Arial" pitchFamily="34" charset="0"/>
              <a:buChar char="•"/>
            </a:pPr>
            <a:r>
              <a:rPr lang="en-US" sz="2600" dirty="0">
                <a:latin typeface="Times New Roman" pitchFamily="18" charset="0"/>
                <a:cs typeface="Times New Roman" pitchFamily="18" charset="0"/>
              </a:rPr>
              <a:t>The term development is usually reserved for the actual construction of these things (that is to say, the programming of sites). The basic tools involved are programming languages called HTML (Hypertext Markup Language), CSS (Cascading Style Sheets), and JavaScript.</a:t>
            </a:r>
          </a:p>
        </p:txBody>
      </p:sp>
      <p:sp>
        <p:nvSpPr>
          <p:cNvPr id="7168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3A21016-E51D-4AAE-8DF1-DF6B1BFA55A8}" type="slidenum">
              <a:rPr lang="en-US" altLang="en-US" sz="1400">
                <a:solidFill>
                  <a:schemeClr val="tx2"/>
                </a:solidFill>
                <a:latin typeface="Myriad Web Pro" charset="0"/>
              </a:rPr>
              <a:pPr algn="r" eaLnBrk="1" hangingPunct="1">
                <a:spcBef>
                  <a:spcPct val="0"/>
                </a:spcBef>
                <a:buFontTx/>
                <a:buNone/>
              </a:pPr>
              <a:t>6</a:t>
            </a:fld>
            <a:endParaRPr lang="en-US" altLang="en-US" sz="1400" dirty="0">
              <a:solidFill>
                <a:schemeClr val="tx2"/>
              </a:solidFill>
              <a:latin typeface="Myriad Web Pro"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09600"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71685" name="Content Placeholder 2"/>
          <p:cNvSpPr txBox="1">
            <a:spLocks/>
          </p:cNvSpPr>
          <p:nvPr/>
        </p:nvSpPr>
        <p:spPr bwMode="auto">
          <a:xfrm>
            <a:off x="574675" y="1524000"/>
            <a:ext cx="84169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None/>
            </a:pPr>
            <a:r>
              <a:rPr lang="en-US" sz="2800" b="1" dirty="0"/>
              <a:t>Web Development can be classified into two ways:</a:t>
            </a:r>
          </a:p>
          <a:p>
            <a:r>
              <a:rPr lang="en-US" sz="2800" b="1" dirty="0"/>
              <a:t>Frontend Development: </a:t>
            </a:r>
            <a:r>
              <a:rPr lang="en-US" sz="2800" dirty="0"/>
              <a:t>The part of a website that the user interacts directly is termed as front end. It is also referred to as the ‘client side’ of the application.</a:t>
            </a:r>
          </a:p>
          <a:p>
            <a:r>
              <a:rPr lang="en-US" sz="2800" b="1" dirty="0">
                <a:latin typeface="Times New Roman" pitchFamily="18" charset="0"/>
                <a:cs typeface="Times New Roman" pitchFamily="18" charset="0"/>
              </a:rPr>
              <a:t>Backend Development: </a:t>
            </a:r>
            <a:r>
              <a:rPr lang="en-US" sz="2800" dirty="0">
                <a:latin typeface="Times New Roman" pitchFamily="18" charset="0"/>
                <a:cs typeface="Times New Roman" pitchFamily="18" charset="0"/>
              </a:rPr>
              <a:t>Backend is the server side of a website. It is the part of the website that users cannot see and interact. It is the portion of software that does not come in direct contact with the users. It is used to store and arrange data.</a:t>
            </a:r>
          </a:p>
        </p:txBody>
      </p:sp>
      <p:sp>
        <p:nvSpPr>
          <p:cNvPr id="71686" name="Slide Number Placeholder 1"/>
          <p:cNvSpPr txBox="1">
            <a:spLocks/>
          </p:cNvSpPr>
          <p:nvPr/>
        </p:nvSpPr>
        <p:spPr bwMode="auto">
          <a:xfrm>
            <a:off x="6629400" y="60198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endParaRPr lang="en-US" altLang="en-US" sz="1400" dirty="0">
              <a:solidFill>
                <a:schemeClr val="tx2"/>
              </a:solidFill>
              <a:latin typeface="Myriad Web Pro" charset="0"/>
            </a:endParaRPr>
          </a:p>
          <a:p>
            <a:pPr algn="r" eaLnBrk="1" hangingPunct="1">
              <a:spcBef>
                <a:spcPct val="0"/>
              </a:spcBef>
              <a:buFontTx/>
              <a:buNone/>
            </a:pPr>
            <a:fld id="{F3A21016-E51D-4AAE-8DF1-DF6B1BFA55A8}" type="slidenum">
              <a:rPr lang="en-US" altLang="en-US" sz="1400" smtClean="0">
                <a:solidFill>
                  <a:schemeClr val="tx2"/>
                </a:solidFill>
                <a:latin typeface="Myriad Web Pro" charset="0"/>
              </a:rPr>
              <a:pPr algn="r" eaLnBrk="1" hangingPunct="1">
                <a:spcBef>
                  <a:spcPct val="0"/>
                </a:spcBef>
                <a:buFontTx/>
                <a:buNone/>
              </a:pPr>
              <a:t>7</a:t>
            </a:fld>
            <a:endParaRPr lang="en-US" altLang="en-US" sz="1400" dirty="0">
              <a:solidFill>
                <a:schemeClr val="tx2"/>
              </a:solidFill>
              <a:latin typeface="Myriad Web Pro" charset="0"/>
            </a:endParaRPr>
          </a:p>
        </p:txBody>
      </p:sp>
      <p:sp>
        <p:nvSpPr>
          <p:cNvPr id="7" name="TextBox 7"/>
          <p:cNvSpPr txBox="1">
            <a:spLocks noChangeArrowheads="1"/>
          </p:cNvSpPr>
          <p:nvPr/>
        </p:nvSpPr>
        <p:spPr bwMode="auto">
          <a:xfrm>
            <a:off x="381000" y="801469"/>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dirty="0">
                <a:solidFill>
                  <a:schemeClr val="tx2"/>
                </a:solidFill>
                <a:latin typeface="Times New Roman" pitchFamily="18" charset="0"/>
                <a:cs typeface="Times New Roman" pitchFamily="18" charset="0"/>
              </a:rPr>
              <a:t>Classification</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09600"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71685" name="Content Placeholder 2"/>
          <p:cNvSpPr txBox="1">
            <a:spLocks/>
          </p:cNvSpPr>
          <p:nvPr/>
        </p:nvSpPr>
        <p:spPr bwMode="auto">
          <a:xfrm>
            <a:off x="574675" y="1524000"/>
            <a:ext cx="84169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r>
              <a:rPr lang="en-US" sz="2600" b="1" dirty="0">
                <a:latin typeface="Times New Roman" pitchFamily="18" charset="0"/>
                <a:cs typeface="Times New Roman" pitchFamily="18" charset="0"/>
              </a:rPr>
              <a:t>HTML</a:t>
            </a:r>
            <a:r>
              <a:rPr lang="en-US" sz="2600" dirty="0">
                <a:latin typeface="Times New Roman" pitchFamily="18" charset="0"/>
                <a:cs typeface="Times New Roman" pitchFamily="18" charset="0"/>
              </a:rPr>
              <a:t>: HTML stands for </a:t>
            </a:r>
            <a:r>
              <a:rPr lang="en-US" sz="2600" dirty="0" err="1">
                <a:latin typeface="Times New Roman" pitchFamily="18" charset="0"/>
                <a:cs typeface="Times New Roman" pitchFamily="18" charset="0"/>
              </a:rPr>
              <a:t>HyperText</a:t>
            </a:r>
            <a:r>
              <a:rPr lang="en-US" sz="2600" dirty="0">
                <a:latin typeface="Times New Roman" pitchFamily="18" charset="0"/>
                <a:cs typeface="Times New Roman" pitchFamily="18" charset="0"/>
              </a:rPr>
              <a:t> Markup Language. It is used to design the front end portion of web pages using markup language. It acts as a skeleton for a website since it is used to make the structure of a website.</a:t>
            </a:r>
          </a:p>
          <a:p>
            <a:r>
              <a:rPr lang="en-US" sz="2600" b="1" dirty="0">
                <a:latin typeface="Times New Roman" pitchFamily="18" charset="0"/>
                <a:cs typeface="Times New Roman" pitchFamily="18" charset="0"/>
              </a:rPr>
              <a:t>CSS</a:t>
            </a:r>
            <a:r>
              <a:rPr lang="en-US" sz="2600" dirty="0">
                <a:latin typeface="Times New Roman" pitchFamily="18" charset="0"/>
                <a:cs typeface="Times New Roman" pitchFamily="18" charset="0"/>
              </a:rPr>
              <a:t>: Cascading Style Sheets fondly referred to as CSS is a simply designed language intended to simplify the process of making web pages presentable. It is used to style our website.</a:t>
            </a:r>
          </a:p>
          <a:p>
            <a:r>
              <a:rPr lang="en-US" sz="2600" b="1" dirty="0">
                <a:latin typeface="Times New Roman" pitchFamily="18" charset="0"/>
                <a:cs typeface="Times New Roman" pitchFamily="18" charset="0"/>
              </a:rPr>
              <a:t>JavaScript</a:t>
            </a:r>
            <a:r>
              <a:rPr lang="en-US" sz="2600" dirty="0">
                <a:latin typeface="Times New Roman" pitchFamily="18" charset="0"/>
                <a:cs typeface="Times New Roman" pitchFamily="18" charset="0"/>
              </a:rPr>
              <a:t>: JavaScript is a scripting language used to provide a dynamic behavior to our website.</a:t>
            </a:r>
          </a:p>
        </p:txBody>
      </p:sp>
      <p:sp>
        <p:nvSpPr>
          <p:cNvPr id="7168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r>
              <a:rPr lang="en-US" altLang="en-US" sz="1400" dirty="0">
                <a:solidFill>
                  <a:schemeClr val="tx2"/>
                </a:solidFill>
                <a:latin typeface="Times New Roman"/>
                <a:cs typeface="Times New Roman"/>
              </a:rPr>
              <a:t>●●●</a:t>
            </a:r>
            <a:endParaRPr lang="en-US" altLang="en-US" sz="1400" dirty="0">
              <a:solidFill>
                <a:schemeClr val="tx2"/>
              </a:solidFill>
              <a:latin typeface="Myriad Web Pro" charset="0"/>
            </a:endParaRPr>
          </a:p>
          <a:p>
            <a:pPr algn="r" eaLnBrk="1" hangingPunct="1">
              <a:spcBef>
                <a:spcPct val="0"/>
              </a:spcBef>
              <a:buFontTx/>
              <a:buNone/>
            </a:pPr>
            <a:fld id="{F3A21016-E51D-4AAE-8DF1-DF6B1BFA55A8}" type="slidenum">
              <a:rPr lang="en-US" altLang="en-US" sz="1400" smtClean="0">
                <a:solidFill>
                  <a:schemeClr val="tx2"/>
                </a:solidFill>
                <a:latin typeface="Myriad Web Pro" charset="0"/>
              </a:rPr>
              <a:pPr algn="r" eaLnBrk="1" hangingPunct="1">
                <a:spcBef>
                  <a:spcPct val="0"/>
                </a:spcBef>
                <a:buFontTx/>
                <a:buNone/>
              </a:pPr>
              <a:t>8</a:t>
            </a:fld>
            <a:endParaRPr lang="en-US" altLang="en-US" sz="1400" dirty="0">
              <a:solidFill>
                <a:schemeClr val="tx2"/>
              </a:solidFill>
              <a:latin typeface="Myriad Web Pro" charset="0"/>
            </a:endParaRPr>
          </a:p>
        </p:txBody>
      </p:sp>
      <p:sp>
        <p:nvSpPr>
          <p:cNvPr id="7" name="TextBox 7"/>
          <p:cNvSpPr txBox="1">
            <a:spLocks noChangeArrowheads="1"/>
          </p:cNvSpPr>
          <p:nvPr/>
        </p:nvSpPr>
        <p:spPr bwMode="auto">
          <a:xfrm>
            <a:off x="381000" y="725269"/>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dirty="0">
                <a:solidFill>
                  <a:schemeClr val="tx2"/>
                </a:solidFill>
                <a:latin typeface="Times New Roman" pitchFamily="18" charset="0"/>
                <a:cs typeface="Times New Roman" pitchFamily="18" charset="0"/>
              </a:rPr>
              <a:t>Frontend Roadmap</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152400" y="762000"/>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None/>
            </a:pPr>
            <a:r>
              <a:rPr lang="en-US" altLang="en-US" sz="3600" dirty="0">
                <a:solidFill>
                  <a:schemeClr val="tx2"/>
                </a:solidFill>
                <a:latin typeface="Times New Roman" pitchFamily="18" charset="0"/>
                <a:cs typeface="Times New Roman" pitchFamily="18" charset="0"/>
              </a:rPr>
              <a:t>Backend Roadmap</a:t>
            </a:r>
          </a:p>
        </p:txBody>
      </p:sp>
      <p:sp>
        <p:nvSpPr>
          <p:cNvPr id="2" name="TextBox 1"/>
          <p:cNvSpPr txBox="1"/>
          <p:nvPr/>
        </p:nvSpPr>
        <p:spPr>
          <a:xfrm>
            <a:off x="574675" y="1524000"/>
            <a:ext cx="8153400" cy="4401205"/>
          </a:xfrm>
          <a:prstGeom prst="rect">
            <a:avLst/>
          </a:prstGeom>
          <a:noFill/>
        </p:spPr>
        <p:txBody>
          <a:bodyPr wrap="square">
            <a:spAutoFit/>
          </a:bodyPr>
          <a:lstStyle/>
          <a:p>
            <a:pPr marL="342900" indent="-342900" algn="just" eaLnBrk="1" fontAlgn="auto" hangingPunct="1">
              <a:spcBef>
                <a:spcPts val="0"/>
              </a:spcBef>
              <a:spcAft>
                <a:spcPts val="0"/>
              </a:spcAft>
              <a:buFont typeface="Arial" pitchFamily="34" charset="0"/>
              <a:buChar char="•"/>
              <a:defRPr/>
            </a:pPr>
            <a:r>
              <a:rPr lang="en-US" sz="2800" b="1" dirty="0">
                <a:latin typeface="Times New Roman" pitchFamily="18" charset="0"/>
                <a:cs typeface="Times New Roman" pitchFamily="18" charset="0"/>
              </a:rPr>
              <a:t>PHP</a:t>
            </a:r>
            <a:r>
              <a:rPr lang="en-US" sz="2800" dirty="0">
                <a:latin typeface="Times New Roman" pitchFamily="18" charset="0"/>
                <a:cs typeface="Times New Roman" pitchFamily="18" charset="0"/>
              </a:rPr>
              <a:t>: PHP is a server-side scripting language designed specifically for web development.</a:t>
            </a:r>
          </a:p>
          <a:p>
            <a:pPr marL="342900" indent="-342900" algn="just" eaLnBrk="1" fontAlgn="auto" hangingPunct="1">
              <a:spcBef>
                <a:spcPts val="0"/>
              </a:spcBef>
              <a:spcAft>
                <a:spcPts val="0"/>
              </a:spcAft>
              <a:buFont typeface="Arial" pitchFamily="34" charset="0"/>
              <a:buChar char="•"/>
              <a:defRPr/>
            </a:pPr>
            <a:r>
              <a:rPr lang="en-US" sz="2800" b="1" dirty="0">
                <a:latin typeface="Times New Roman" pitchFamily="18" charset="0"/>
                <a:cs typeface="Times New Roman" pitchFamily="18" charset="0"/>
              </a:rPr>
              <a:t>Java</a:t>
            </a:r>
            <a:r>
              <a:rPr lang="en-US" sz="2800" dirty="0">
                <a:latin typeface="Times New Roman" pitchFamily="18" charset="0"/>
                <a:cs typeface="Times New Roman" pitchFamily="18" charset="0"/>
              </a:rPr>
              <a:t>: Java is one of the most popular and widely used programming language. It is highly scalable.</a:t>
            </a:r>
          </a:p>
          <a:p>
            <a:pPr marL="342900" indent="-342900" algn="just" eaLnBrk="1" fontAlgn="auto" hangingPunct="1">
              <a:spcBef>
                <a:spcPts val="0"/>
              </a:spcBef>
              <a:spcAft>
                <a:spcPts val="0"/>
              </a:spcAft>
              <a:buFont typeface="Arial" pitchFamily="34" charset="0"/>
              <a:buChar char="•"/>
              <a:defRPr/>
            </a:pPr>
            <a:r>
              <a:rPr lang="en-US" sz="2800" b="1" dirty="0">
                <a:latin typeface="Times New Roman" pitchFamily="18" charset="0"/>
                <a:cs typeface="Times New Roman" pitchFamily="18" charset="0"/>
              </a:rPr>
              <a:t>Python</a:t>
            </a:r>
            <a:r>
              <a:rPr lang="en-US" sz="2800" dirty="0">
                <a:latin typeface="Times New Roman" pitchFamily="18" charset="0"/>
                <a:cs typeface="Times New Roman" pitchFamily="18" charset="0"/>
              </a:rPr>
              <a:t>: Python is a programming language that lets you work quickly and integrate systems more efficiently.</a:t>
            </a:r>
          </a:p>
          <a:p>
            <a:pPr marL="342900" indent="-342900" algn="just" eaLnBrk="1" fontAlgn="auto" hangingPunct="1">
              <a:spcBef>
                <a:spcPts val="0"/>
              </a:spcBef>
              <a:spcAft>
                <a:spcPts val="0"/>
              </a:spcAft>
              <a:buFont typeface="Arial" pitchFamily="34" charset="0"/>
              <a:buChar char="•"/>
              <a:defRPr/>
            </a:pPr>
            <a:r>
              <a:rPr lang="en-US" sz="2800" b="1" dirty="0">
                <a:latin typeface="Times New Roman" pitchFamily="18" charset="0"/>
                <a:cs typeface="Times New Roman" pitchFamily="18" charset="0"/>
              </a:rPr>
              <a:t>Node.js</a:t>
            </a:r>
            <a:r>
              <a:rPr lang="en-US" sz="2800" dirty="0">
                <a:latin typeface="Times New Roman" pitchFamily="18" charset="0"/>
                <a:cs typeface="Times New Roman" pitchFamily="18" charset="0"/>
              </a:rPr>
              <a:t>: Node.js is an open source and cross-platform runtime environment for executing JavaScript code outside a browser.</a:t>
            </a:r>
          </a:p>
        </p:txBody>
      </p:sp>
      <p:cxnSp>
        <p:nvCxnSpPr>
          <p:cNvPr id="5" name="Straight Connector 4"/>
          <p:cNvCxnSpPr/>
          <p:nvPr/>
        </p:nvCxnSpPr>
        <p:spPr>
          <a:xfrm>
            <a:off x="609600" y="1447800"/>
            <a:ext cx="8042275" cy="0"/>
          </a:xfrm>
          <a:prstGeom prst="line">
            <a:avLst/>
          </a:prstGeom>
          <a:ln>
            <a:solidFill>
              <a:schemeClr val="tx1"/>
            </a:solidFill>
          </a:ln>
          <a:effectLst/>
        </p:spPr>
        <p:style>
          <a:lnRef idx="2">
            <a:schemeClr val="dk1"/>
          </a:lnRef>
          <a:fillRef idx="0">
            <a:schemeClr val="dk1"/>
          </a:fillRef>
          <a:effectRef idx="1">
            <a:schemeClr val="dk1"/>
          </a:effectRef>
          <a:fontRef idx="minor">
            <a:schemeClr val="tx1"/>
          </a:fontRef>
        </p:style>
      </p:cxnSp>
      <p:sp>
        <p:nvSpPr>
          <p:cNvPr id="2253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r>
              <a:rPr lang="en-US" altLang="en-US" sz="1400" dirty="0">
                <a:solidFill>
                  <a:schemeClr val="tx2"/>
                </a:solidFill>
                <a:latin typeface="Times New Roman"/>
                <a:cs typeface="Times New Roman"/>
              </a:rPr>
              <a:t>●●●</a:t>
            </a:r>
            <a:endParaRPr lang="en-US" altLang="en-US" sz="1400" dirty="0">
              <a:solidFill>
                <a:schemeClr val="tx2"/>
              </a:solidFill>
              <a:latin typeface="Myriad Web Pro" charset="0"/>
            </a:endParaRPr>
          </a:p>
          <a:p>
            <a:pPr algn="r" eaLnBrk="1" hangingPunct="1">
              <a:spcBef>
                <a:spcPct val="0"/>
              </a:spcBef>
              <a:buFontTx/>
              <a:buNone/>
            </a:pPr>
            <a:fld id="{0EF9015A-DAF8-47A9-8291-B9B5A3191301}" type="slidenum">
              <a:rPr lang="en-US" altLang="en-US" sz="1400" smtClean="0">
                <a:solidFill>
                  <a:schemeClr val="tx2"/>
                </a:solidFill>
                <a:latin typeface="Myriad Web Pro" charset="0"/>
              </a:rPr>
              <a:pPr algn="r" eaLnBrk="1" hangingPunct="1">
                <a:spcBef>
                  <a:spcPct val="0"/>
                </a:spcBef>
                <a:buFontTx/>
                <a:buNone/>
              </a:pPr>
              <a:t>9</a:t>
            </a:fld>
            <a:endParaRPr lang="en-US" altLang="en-US" sz="1400" dirty="0">
              <a:solidFill>
                <a:schemeClr val="tx2"/>
              </a:solidFill>
              <a:latin typeface="Myriad Web Pro" charset="0"/>
            </a:endParaRPr>
          </a:p>
        </p:txBody>
      </p:sp>
    </p:spTree>
  </p:cSld>
  <p:clrMapOvr>
    <a:masterClrMapping/>
  </p:clrMapOvr>
  <p:transition spd="slow">
    <p:wipe/>
  </p:transition>
</p:sld>
</file>

<file path=ppt/theme/theme1.xml><?xml version="1.0" encoding="utf-8"?>
<a:theme xmlns:a="http://schemas.openxmlformats.org/drawingml/2006/main" name="7_SEPDPO">
  <a:themeElements>
    <a:clrScheme name="OSELS Light PPT Colors">
      <a:dk1>
        <a:srgbClr val="0039A6"/>
      </a:dk1>
      <a:lt1>
        <a:srgbClr val="FFFFFF"/>
      </a:lt1>
      <a:dk2>
        <a:srgbClr val="3077FF"/>
      </a:dk2>
      <a:lt2>
        <a:srgbClr val="4B4B4B"/>
      </a:lt2>
      <a:accent1>
        <a:srgbClr val="0039A6"/>
      </a:accent1>
      <a:accent2>
        <a:srgbClr val="9E302D"/>
      </a:accent2>
      <a:accent3>
        <a:srgbClr val="5B8F22"/>
      </a:accent3>
      <a:accent4>
        <a:srgbClr val="532E60"/>
      </a:accent4>
      <a:accent5>
        <a:srgbClr val="FDC82F"/>
      </a:accent5>
      <a:accent6>
        <a:srgbClr val="0CC6DE"/>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6CCFF"/>
        </a:solidFill>
        <a:ln w="9525">
          <a:miter lim="800000"/>
          <a:headEnd/>
          <a:tailEnd/>
        </a:ln>
      </a:spPr>
      <a:bodyPr wrap="none" rtlCol="0" anchor="ctr">
        <a:flatTx/>
      </a:bodyPr>
      <a:lstStyle>
        <a:defPPr algn="ctr">
          <a:defRPr sz="1200" b="1" dirty="0">
            <a:solidFill>
              <a:schemeClr val="bg1"/>
            </a:solidFill>
            <a:latin typeface="Tahoma" pitchFamily="34" charset="0"/>
          </a:defRPr>
        </a:defPPr>
      </a:lstStyle>
    </a:spDef>
    <a:lnDef>
      <a:spPr>
        <a:ln w="22225">
          <a:solidFill>
            <a:srgbClr val="0A0A0A"/>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Theme3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eme28">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Times New Roman"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Theme28">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sz="2400" b="0" i="0" u="none" strike="noStrike" cap="none" normalizeH="0" baseline="0" smtClean="0">
            <a:ln>
              <a:noFill/>
            </a:ln>
            <a:solidFill>
              <a:schemeClr val="tx1"/>
            </a:solidFill>
            <a:effectLst/>
            <a:latin typeface="Times New Roman"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18649</TotalTime>
  <Words>1181</Words>
  <Application>Microsoft Office PowerPoint</Application>
  <PresentationFormat>On-screen Show (4:3)</PresentationFormat>
  <Paragraphs>139</Paragraphs>
  <Slides>14</Slides>
  <Notes>9</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14</vt:i4>
      </vt:variant>
    </vt:vector>
  </HeadingPairs>
  <TitlesOfParts>
    <vt:vector size="27" baseType="lpstr">
      <vt:lpstr>Arial</vt:lpstr>
      <vt:lpstr>Calibri</vt:lpstr>
      <vt:lpstr>Calibri Light</vt:lpstr>
      <vt:lpstr>Courier New</vt:lpstr>
      <vt:lpstr>Myriad Web Pro</vt:lpstr>
      <vt:lpstr>Times New Roman</vt:lpstr>
      <vt:lpstr>Wingdings</vt:lpstr>
      <vt:lpstr>Wingdings 2</vt:lpstr>
      <vt:lpstr>7_SEPDPO</vt:lpstr>
      <vt:lpstr>Theme38</vt:lpstr>
      <vt:lpstr>Theme28</vt:lpstr>
      <vt:lpstr>1_Theme28</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NISHA PANDITA</dc:creator>
  <cp:lastModifiedBy>Teja Subhash Reddy Dondeti</cp:lastModifiedBy>
  <cp:revision>876</cp:revision>
  <cp:lastPrinted>2014-09-05T11:57:32Z</cp:lastPrinted>
  <dcterms:created xsi:type="dcterms:W3CDTF">2014-04-08T13:15:54Z</dcterms:created>
  <dcterms:modified xsi:type="dcterms:W3CDTF">2022-12-19T02:15:02Z</dcterms:modified>
</cp:coreProperties>
</file>